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1"/>
  </p:notesMasterIdLst>
  <p:handoutMasterIdLst>
    <p:handoutMasterId r:id="rId22"/>
  </p:handoutMasterIdLst>
  <p:sldIdLst>
    <p:sldId id="262" r:id="rId2"/>
    <p:sldId id="288" r:id="rId3"/>
    <p:sldId id="289" r:id="rId4"/>
    <p:sldId id="284" r:id="rId5"/>
    <p:sldId id="301" r:id="rId6"/>
    <p:sldId id="296" r:id="rId7"/>
    <p:sldId id="297" r:id="rId8"/>
    <p:sldId id="298" r:id="rId9"/>
    <p:sldId id="299" r:id="rId10"/>
    <p:sldId id="286" r:id="rId11"/>
    <p:sldId id="287" r:id="rId12"/>
    <p:sldId id="291" r:id="rId13"/>
    <p:sldId id="293" r:id="rId14"/>
    <p:sldId id="294" r:id="rId15"/>
    <p:sldId id="295" r:id="rId16"/>
    <p:sldId id="292" r:id="rId17"/>
    <p:sldId id="302" r:id="rId18"/>
    <p:sldId id="290" r:id="rId19"/>
    <p:sldId id="300" r:id="rId20"/>
  </p:sldIdLst>
  <p:sldSz cx="6858000" cy="5143500"/>
  <p:notesSz cx="6858000" cy="9144000"/>
  <p:embeddedFontLst>
    <p:embeddedFont>
      <p:font typeface="Dosis" panose="02010503020202060003" pitchFamily="2" charset="0"/>
      <p:regular r:id="rId23"/>
      <p:bold r:id="rId24"/>
    </p:embeddedFont>
    <p:embeddedFont>
      <p:font typeface="Sniglet" panose="04070505030100020000" pitchFamily="82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A9A206-3706-42E8-A0A0-D8F1FB8C974F}">
  <a:tblStyle styleId="{3CA9A206-3706-42E8-A0A0-D8F1FB8C974F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127" autoAdjust="0"/>
  </p:normalViewPr>
  <p:slideViewPr>
    <p:cSldViewPr snapToGrid="0">
      <p:cViewPr varScale="1">
        <p:scale>
          <a:sx n="110" d="100"/>
          <a:sy n="110" d="100"/>
        </p:scale>
        <p:origin x="23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32A22-6509-48BA-8860-BB8AFEEEFF51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DF133-B09E-4D7D-B97F-9F08FA88BA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751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6818762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Shape 5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Shape 5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6625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Confirmation</a:t>
            </a:r>
            <a:r>
              <a:rPr lang="en-US" b="1" baseline="0" dirty="0" smtClean="0"/>
              <a:t> bias</a:t>
            </a:r>
            <a:r>
              <a:rPr lang="en-US" baseline="0" dirty="0" smtClean="0"/>
              <a:t>: </a:t>
            </a:r>
            <a:r>
              <a:rPr lang="en-US" dirty="0" smtClean="0"/>
              <a:t>The tendency to search for, interpret, focus on and remember information in a way that confirms one's preconceptions.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Belief bias: </a:t>
            </a:r>
            <a:r>
              <a:rPr lang="en-US" dirty="0" smtClean="0"/>
              <a:t>An effect where someone's evaluation of the logical strength of an argument is biased by the believability of the conclusion.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Backfire effect: </a:t>
            </a:r>
            <a:r>
              <a:rPr lang="en-US" dirty="0" smtClean="0"/>
              <a:t>The reaction to disconfirming evidence by strengthening one's previous beliefs.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Bandwagon effect: </a:t>
            </a:r>
            <a:r>
              <a:rPr lang="en-US" dirty="0" smtClean="0"/>
              <a:t>The tendency to do (or believe) things because many other people do (or believe) the same.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Reactance:</a:t>
            </a:r>
            <a:r>
              <a:rPr lang="en-US" baseline="0" dirty="0" smtClean="0"/>
              <a:t> </a:t>
            </a:r>
            <a:r>
              <a:rPr lang="en-US" dirty="0" smtClean="0"/>
              <a:t>The urge to do the opposite of what someone wants you to do out of a need to resist a perceived attempt to constrain your freedom of choice.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Authority bias:</a:t>
            </a:r>
            <a:r>
              <a:rPr lang="en-US" b="1" baseline="0" dirty="0" smtClean="0"/>
              <a:t> </a:t>
            </a:r>
            <a:r>
              <a:rPr lang="en-US" baseline="0" dirty="0" smtClean="0"/>
              <a:t>T</a:t>
            </a:r>
            <a:r>
              <a:rPr lang="en-US" dirty="0" smtClean="0"/>
              <a:t>he tendency to attribute greater accuracy to the opinion of an authority figure (unrelated to its content) and be more influenced by that opinion.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Illusion of truth effect: </a:t>
            </a:r>
            <a:r>
              <a:rPr lang="en-US" dirty="0" smtClean="0"/>
              <a:t>A tendency to believe that a statement is true if it is easier to process, or if it has been stated multiple times, regardless of its actual veracity.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5489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Argument from ignorance: </a:t>
            </a:r>
            <a:r>
              <a:rPr lang="en-US" dirty="0" smtClean="0"/>
              <a:t>Assuming that a claim is true because it has not been or cannot be proven false, or vice versa.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Slippery</a:t>
            </a:r>
            <a:r>
              <a:rPr lang="en-US" b="1" baseline="0" dirty="0" smtClean="0"/>
              <a:t> slope:</a:t>
            </a:r>
            <a:r>
              <a:rPr lang="en-US" baseline="0" dirty="0" smtClean="0"/>
              <a:t> </a:t>
            </a:r>
            <a:r>
              <a:rPr lang="en-US" dirty="0" smtClean="0"/>
              <a:t>Asserting that a relatively small first step inevitably leads to a chain of related events.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Black-or-white:</a:t>
            </a:r>
            <a:r>
              <a:rPr lang="en-US" baseline="0" dirty="0" smtClean="0"/>
              <a:t> T</a:t>
            </a:r>
            <a:r>
              <a:rPr lang="en-US" dirty="0" smtClean="0"/>
              <a:t>wo alternative statements are held to be the only possible options, when in reality there are more.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False cause: </a:t>
            </a:r>
            <a:r>
              <a:rPr lang="en-US" dirty="0" smtClean="0"/>
              <a:t>Presuming that a real or perceived relationship between things means that one is the cause of the other.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Ad hominem: </a:t>
            </a:r>
            <a:r>
              <a:rPr lang="en-US" dirty="0" smtClean="0"/>
              <a:t>Attacking the arguer instead of the argument. Not always</a:t>
            </a:r>
            <a:r>
              <a:rPr lang="en-US" baseline="0" dirty="0" smtClean="0"/>
              <a:t> a fallacy (Kierkegaard on </a:t>
            </a:r>
            <a:r>
              <a:rPr lang="en-US" baseline="0" dirty="0" err="1" smtClean="0"/>
              <a:t>Martensen</a:t>
            </a:r>
            <a:r>
              <a:rPr lang="en-US" baseline="0" dirty="0" smtClean="0"/>
              <a:t>: “My opponent is a glob of snot.”</a:t>
            </a:r>
            <a:endParaRPr lang="en-US" dirty="0" smtClean="0"/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Appeal</a:t>
            </a:r>
            <a:r>
              <a:rPr lang="en-US" b="1" baseline="0" dirty="0" smtClean="0"/>
              <a:t> to authority: </a:t>
            </a:r>
            <a:r>
              <a:rPr lang="en-US" baseline="0" dirty="0" smtClean="0"/>
              <a:t>W</a:t>
            </a:r>
            <a:r>
              <a:rPr lang="en-US" dirty="0" smtClean="0"/>
              <a:t>here an assertion is deemed true because of the position or authority of the person asserting it.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Shifting the burden of proof: </a:t>
            </a:r>
            <a:r>
              <a:rPr lang="en-US" dirty="0" smtClean="0"/>
              <a:t>I need not prove my claim, you must prove it is false.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Cherry picking: </a:t>
            </a:r>
            <a:r>
              <a:rPr lang="en-US" dirty="0" smtClean="0"/>
              <a:t>Pointing at individual cases or data that seem to confirm a particular position, while ignoring a significant portion of related cases or data that may contradict that position.</a:t>
            </a:r>
          </a:p>
          <a:p>
            <a:pPr marL="171450" lvl="0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1" dirty="0" err="1" smtClean="0"/>
              <a:t>Tu</a:t>
            </a:r>
            <a:r>
              <a:rPr lang="en-US" b="1" dirty="0" smtClean="0"/>
              <a:t> </a:t>
            </a:r>
            <a:r>
              <a:rPr lang="en-US" b="1" dirty="0" err="1" smtClean="0"/>
              <a:t>quoque</a:t>
            </a:r>
            <a:r>
              <a:rPr lang="en-US" b="1" dirty="0" smtClean="0"/>
              <a:t>:</a:t>
            </a:r>
            <a:r>
              <a:rPr lang="en-US" dirty="0" smtClean="0"/>
              <a:t> A certain position is false or wrong or should be disregarded because its proponent fails to act consistently in accordance with that position.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8617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This is nearly flat… and the last point is </a:t>
            </a:r>
            <a:r>
              <a:rPr lang="en-US" dirty="0" err="1" smtClean="0"/>
              <a:t>misplotted</a:t>
            </a:r>
            <a:r>
              <a:rPr lang="en-US" dirty="0" smtClean="0"/>
              <a:t>.</a:t>
            </a:r>
            <a:r>
              <a:rPr lang="en-US" baseline="0" dirty="0" smtClean="0"/>
              <a:t> Note limited y-axis.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3510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Note independent</a:t>
            </a:r>
            <a:r>
              <a:rPr lang="en-US" baseline="0" dirty="0" smtClean="0"/>
              <a:t> dual y-axes. What does the crossover point mean? Also, note narrow range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3022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Narrow y-axis amplifies apparent impact.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5901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For spinal,</a:t>
            </a:r>
            <a:r>
              <a:rPr lang="en-US" baseline="0" dirty="0" smtClean="0"/>
              <a:t> the real figure is about .0000003% (based on 2000 injuries per year out of a population of around 74,000,000).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5976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It</a:t>
            </a:r>
            <a:r>
              <a:rPr lang="en-US" baseline="0" dirty="0" smtClean="0"/>
              <a:t> is extremely easy to show an apparent correlation between unrelated things.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486353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08453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Good sites: .GOV, .EDU,</a:t>
            </a:r>
            <a:r>
              <a:rPr lang="en-US" baseline="0" dirty="0" smtClean="0"/>
              <a:t> Wikipedia, </a:t>
            </a:r>
            <a:r>
              <a:rPr lang="en-US" baseline="0" smtClean="0"/>
              <a:t>major journals.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419696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9695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 smtClean="0"/>
              <a:t>Objective</a:t>
            </a:r>
            <a:r>
              <a:rPr lang="en-US" dirty="0" smtClean="0"/>
              <a:t>:</a:t>
            </a:r>
            <a:r>
              <a:rPr lang="en-US" baseline="0" dirty="0" smtClean="0"/>
              <a:t> largely based on facts, on evidence, on what is measureable, on what is observable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baseline="0" dirty="0" smtClean="0"/>
              <a:t>Subjective</a:t>
            </a:r>
            <a:r>
              <a:rPr lang="en-US" baseline="0" dirty="0" smtClean="0"/>
              <a:t>: largely based on opinions, on emotions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8933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Shape 5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8654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Epistemology deals</a:t>
            </a:r>
            <a:r>
              <a:rPr lang="en-US" baseline="0" dirty="0" smtClean="0"/>
              <a:t> with the ways that we obtain knowledge. What knowledge is, what belief is, what justifies the two.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96669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060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1612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Very important not to confuse</a:t>
            </a:r>
            <a:r>
              <a:rPr lang="en-US" baseline="0" dirty="0" smtClean="0"/>
              <a:t> meaning of skepticism as “doubt” with the meaning in its critical thinking sense!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896741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This is related to the Black/White</a:t>
            </a:r>
            <a:r>
              <a:rPr lang="en-US" baseline="0" dirty="0" smtClean="0"/>
              <a:t> fallacy.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 smtClean="0"/>
              <a:t>Skepticism doesn’t demand that all viewpoints have equal weight!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0740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Shape 5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An expert in “A” may not be an expert in “B”.</a:t>
            </a:r>
          </a:p>
          <a:p>
            <a:pPr marL="171450" lvl="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This is related to the Appeal to Authority fallacy.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7960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1619494" y="2161801"/>
            <a:ext cx="3619125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rgbClr val="1C4587"/>
              </a:buClr>
              <a:buSzPct val="100000"/>
              <a:defRPr sz="1875" b="1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1C4587"/>
              </a:buClr>
              <a:buSzPct val="100000"/>
              <a:defRPr sz="1875" b="1">
                <a:solidFill>
                  <a:srgbClr val="1C4587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1C4587"/>
              </a:buClr>
              <a:buSzPct val="100000"/>
              <a:defRPr sz="1875" b="1">
                <a:solidFill>
                  <a:srgbClr val="1C4587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1C4587"/>
              </a:buClr>
              <a:buSzPct val="100000"/>
              <a:defRPr sz="1875" b="1">
                <a:solidFill>
                  <a:srgbClr val="1C4587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1C4587"/>
              </a:buClr>
              <a:buSzPct val="100000"/>
              <a:defRPr sz="1875" b="1">
                <a:solidFill>
                  <a:srgbClr val="1C4587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1C4587"/>
              </a:buClr>
              <a:buSzPct val="100000"/>
              <a:defRPr sz="1875" b="1">
                <a:solidFill>
                  <a:srgbClr val="1C4587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1C4587"/>
              </a:buClr>
              <a:buSzPct val="100000"/>
              <a:defRPr sz="1875" b="1">
                <a:solidFill>
                  <a:srgbClr val="1C4587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1C4587"/>
              </a:buClr>
              <a:buSzPct val="100000"/>
              <a:defRPr sz="1875" b="1">
                <a:solidFill>
                  <a:srgbClr val="1C4587"/>
                </a:solidFill>
              </a:defRPr>
            </a:lvl8pPr>
            <a:lvl9pPr lvl="8" algn="ctr">
              <a:spcBef>
                <a:spcPts val="0"/>
              </a:spcBef>
              <a:buClr>
                <a:srgbClr val="1C4587"/>
              </a:buClr>
              <a:buSzPct val="100000"/>
              <a:defRPr sz="1875" b="1">
                <a:solidFill>
                  <a:srgbClr val="1C4587"/>
                </a:solidFill>
              </a:defRPr>
            </a:lvl9pPr>
          </a:lstStyle>
          <a:p>
            <a:endParaRPr/>
          </a:p>
        </p:txBody>
      </p:sp>
      <p:grpSp>
        <p:nvGrpSpPr>
          <p:cNvPr id="4" name="Group 3"/>
          <p:cNvGrpSpPr/>
          <p:nvPr userDrawn="1"/>
        </p:nvGrpSpPr>
        <p:grpSpPr>
          <a:xfrm>
            <a:off x="4878693" y="3079251"/>
            <a:ext cx="1975090" cy="2061960"/>
            <a:chOff x="5232041" y="3079251"/>
            <a:chExt cx="1638781" cy="2061960"/>
          </a:xfrm>
        </p:grpSpPr>
        <p:sp>
          <p:nvSpPr>
            <p:cNvPr id="249" name="Shape 249"/>
            <p:cNvSpPr/>
            <p:nvPr/>
          </p:nvSpPr>
          <p:spPr>
            <a:xfrm>
              <a:off x="6481693" y="3420513"/>
              <a:ext cx="310618" cy="507761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250" name="Shape 250"/>
            <p:cNvSpPr/>
            <p:nvPr/>
          </p:nvSpPr>
          <p:spPr>
            <a:xfrm>
              <a:off x="6488762" y="4212690"/>
              <a:ext cx="371461" cy="340238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>
              <a:off x="6215326" y="4492108"/>
              <a:ext cx="279388" cy="384998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253" name="Shape 253"/>
            <p:cNvSpPr/>
            <p:nvPr/>
          </p:nvSpPr>
          <p:spPr>
            <a:xfrm>
              <a:off x="5952825" y="4720198"/>
              <a:ext cx="442494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>
              <a:off x="5969586" y="4071432"/>
              <a:ext cx="291089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>
              <a:off x="5573174" y="4873170"/>
              <a:ext cx="223204" cy="211234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6562294" y="4950125"/>
              <a:ext cx="216184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6391832" y="4000279"/>
              <a:ext cx="230225" cy="385026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6577393" y="4611553"/>
              <a:ext cx="293429" cy="289294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 rot="-2426120">
              <a:off x="5232041" y="4783240"/>
              <a:ext cx="209932" cy="357971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>
              <a:off x="5653687" y="4339609"/>
              <a:ext cx="283281" cy="426637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6550104" y="3079251"/>
              <a:ext cx="289535" cy="258064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5821393" y="4925144"/>
              <a:ext cx="131131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13915" y="38158"/>
            <a:ext cx="1605579" cy="1990650"/>
            <a:chOff x="13915" y="38158"/>
            <a:chExt cx="1363075" cy="1990650"/>
          </a:xfrm>
        </p:grpSpPr>
        <p:sp>
          <p:nvSpPr>
            <p:cNvPr id="252" name="Shape 252"/>
            <p:cNvSpPr/>
            <p:nvPr/>
          </p:nvSpPr>
          <p:spPr>
            <a:xfrm>
              <a:off x="84286" y="1628192"/>
              <a:ext cx="254702" cy="400616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367680" y="572853"/>
              <a:ext cx="157660" cy="458888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655442" y="572853"/>
              <a:ext cx="310618" cy="507761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138430" y="1106525"/>
              <a:ext cx="279388" cy="384998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470949" y="38158"/>
              <a:ext cx="352740" cy="442210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13915" y="66298"/>
              <a:ext cx="442494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62462" y="696680"/>
              <a:ext cx="223204" cy="211234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276" name="Shape 276"/>
            <p:cNvSpPr/>
            <p:nvPr/>
          </p:nvSpPr>
          <p:spPr>
            <a:xfrm>
              <a:off x="1160806" y="103596"/>
              <a:ext cx="216184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916620" y="125561"/>
              <a:ext cx="242712" cy="321545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</p:grpSp>
      <p:grpSp>
        <p:nvGrpSpPr>
          <p:cNvPr id="5" name="Group 4"/>
          <p:cNvGrpSpPr/>
          <p:nvPr userDrawn="1"/>
        </p:nvGrpSpPr>
        <p:grpSpPr>
          <a:xfrm>
            <a:off x="23421" y="3331178"/>
            <a:ext cx="1703147" cy="1793963"/>
            <a:chOff x="23422" y="3422058"/>
            <a:chExt cx="1483202" cy="1793963"/>
          </a:xfrm>
        </p:grpSpPr>
        <p:sp>
          <p:nvSpPr>
            <p:cNvPr id="248" name="Shape 248"/>
            <p:cNvSpPr/>
            <p:nvPr/>
          </p:nvSpPr>
          <p:spPr>
            <a:xfrm>
              <a:off x="85374" y="3422058"/>
              <a:ext cx="332444" cy="50467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269" name="Shape 269"/>
            <p:cNvSpPr/>
            <p:nvPr/>
          </p:nvSpPr>
          <p:spPr>
            <a:xfrm>
              <a:off x="605740" y="4438448"/>
              <a:ext cx="378503" cy="400627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271" name="Shape 271"/>
            <p:cNvSpPr/>
            <p:nvPr/>
          </p:nvSpPr>
          <p:spPr>
            <a:xfrm>
              <a:off x="23422" y="4031388"/>
              <a:ext cx="254702" cy="400616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272" name="Shape 272"/>
            <p:cNvSpPr/>
            <p:nvPr/>
          </p:nvSpPr>
          <p:spPr>
            <a:xfrm>
              <a:off x="557538" y="4918547"/>
              <a:ext cx="347294" cy="177962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999970" y="4678454"/>
              <a:ext cx="230225" cy="385026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>
              <a:off x="194222" y="4458286"/>
              <a:ext cx="312171" cy="409987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280" name="Shape 280"/>
            <p:cNvSpPr/>
            <p:nvPr/>
          </p:nvSpPr>
          <p:spPr>
            <a:xfrm>
              <a:off x="1213195" y="4831258"/>
              <a:ext cx="293429" cy="289294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>
              <a:off x="63557" y="4763356"/>
              <a:ext cx="135024" cy="373538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>
              <a:off x="307296" y="4019759"/>
              <a:ext cx="359760" cy="339217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194222" y="4957957"/>
              <a:ext cx="289535" cy="258064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</p:grpSp>
      <p:grpSp>
        <p:nvGrpSpPr>
          <p:cNvPr id="3" name="Group 2"/>
          <p:cNvGrpSpPr/>
          <p:nvPr userDrawn="1"/>
        </p:nvGrpSpPr>
        <p:grpSpPr>
          <a:xfrm>
            <a:off x="5123985" y="3868"/>
            <a:ext cx="1734707" cy="1724820"/>
            <a:chOff x="5387704" y="-13172"/>
            <a:chExt cx="1488028" cy="1724820"/>
          </a:xfrm>
        </p:grpSpPr>
        <p:sp>
          <p:nvSpPr>
            <p:cNvPr id="247" name="Shape 247"/>
            <p:cNvSpPr/>
            <p:nvPr/>
          </p:nvSpPr>
          <p:spPr>
            <a:xfrm>
              <a:off x="5387704" y="6968"/>
              <a:ext cx="337912" cy="558733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6701254" y="1338110"/>
              <a:ext cx="135024" cy="373538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6239103" y="-12184"/>
              <a:ext cx="342614" cy="42558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6484764" y="197310"/>
              <a:ext cx="390968" cy="538991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5836815" y="-13172"/>
              <a:ext cx="291089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282" name="Shape 282"/>
            <p:cNvSpPr/>
            <p:nvPr/>
          </p:nvSpPr>
          <p:spPr>
            <a:xfrm rot="1920548">
              <a:off x="6089773" y="653924"/>
              <a:ext cx="376141" cy="425556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284" name="Shape 284"/>
            <p:cNvSpPr/>
            <p:nvPr/>
          </p:nvSpPr>
          <p:spPr>
            <a:xfrm rot="-5400000">
              <a:off x="5856249" y="424087"/>
              <a:ext cx="279905" cy="268475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>
              <a:off x="6538608" y="812360"/>
              <a:ext cx="283281" cy="426637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6426099" y="1226339"/>
              <a:ext cx="131131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©2017 Chris L Peterson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560944" y="225025"/>
            <a:ext cx="4605299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560944" y="1302836"/>
            <a:ext cx="4605299" cy="361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75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91" name="Shape 291"/>
          <p:cNvGrpSpPr/>
          <p:nvPr/>
        </p:nvGrpSpPr>
        <p:grpSpPr>
          <a:xfrm>
            <a:off x="5321689" y="45436"/>
            <a:ext cx="1550905" cy="5043400"/>
            <a:chOff x="6023725" y="842300"/>
            <a:chExt cx="1358150" cy="4030375"/>
          </a:xfrm>
        </p:grpSpPr>
        <p:sp>
          <p:nvSpPr>
            <p:cNvPr id="292" name="Shape 292"/>
            <p:cNvSpPr/>
            <p:nvPr/>
          </p:nvSpPr>
          <p:spPr>
            <a:xfrm>
              <a:off x="6371275" y="842300"/>
              <a:ext cx="397100" cy="492450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293" name="Shape 293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294" name="Shape 294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295" name="Shape 295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844475" y="1037625"/>
              <a:ext cx="414525" cy="389750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303" name="Shape 303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051225" y="1090800"/>
              <a:ext cx="285225" cy="283400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310" name="Shape 310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335525" y="1405350"/>
              <a:ext cx="442025" cy="375100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©2017 Chris L Peterson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4910787" y="2973670"/>
            <a:ext cx="1930728" cy="2160657"/>
            <a:chOff x="5332599" y="3078732"/>
            <a:chExt cx="1596092" cy="2160657"/>
          </a:xfrm>
        </p:grpSpPr>
        <p:sp>
          <p:nvSpPr>
            <p:cNvPr id="472" name="Shape 472"/>
            <p:cNvSpPr/>
            <p:nvPr/>
          </p:nvSpPr>
          <p:spPr>
            <a:xfrm>
              <a:off x="6613461" y="3439660"/>
              <a:ext cx="310618" cy="507761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473" name="Shape 473"/>
            <p:cNvSpPr/>
            <p:nvPr/>
          </p:nvSpPr>
          <p:spPr>
            <a:xfrm>
              <a:off x="6557230" y="4166676"/>
              <a:ext cx="371461" cy="340238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474" name="Shape 474"/>
            <p:cNvSpPr/>
            <p:nvPr/>
          </p:nvSpPr>
          <p:spPr>
            <a:xfrm>
              <a:off x="6270716" y="4506916"/>
              <a:ext cx="279388" cy="384998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476" name="Shape 476"/>
            <p:cNvSpPr/>
            <p:nvPr/>
          </p:nvSpPr>
          <p:spPr>
            <a:xfrm>
              <a:off x="6039428" y="4825260"/>
              <a:ext cx="442494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477" name="Shape 477"/>
            <p:cNvSpPr/>
            <p:nvPr/>
          </p:nvSpPr>
          <p:spPr>
            <a:xfrm>
              <a:off x="6039433" y="4132326"/>
              <a:ext cx="291089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478" name="Shape 478"/>
            <p:cNvSpPr/>
            <p:nvPr/>
          </p:nvSpPr>
          <p:spPr>
            <a:xfrm>
              <a:off x="5573174" y="4873170"/>
              <a:ext cx="223204" cy="211234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479" name="Shape 479"/>
            <p:cNvSpPr/>
            <p:nvPr/>
          </p:nvSpPr>
          <p:spPr>
            <a:xfrm>
              <a:off x="6562294" y="4950125"/>
              <a:ext cx="216184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480" name="Shape 480"/>
            <p:cNvSpPr/>
            <p:nvPr/>
          </p:nvSpPr>
          <p:spPr>
            <a:xfrm>
              <a:off x="6391832" y="4000279"/>
              <a:ext cx="230225" cy="385026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481" name="Shape 481"/>
            <p:cNvSpPr/>
            <p:nvPr/>
          </p:nvSpPr>
          <p:spPr>
            <a:xfrm>
              <a:off x="6622052" y="4583868"/>
              <a:ext cx="293429" cy="289294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483" name="Shape 483"/>
            <p:cNvSpPr/>
            <p:nvPr/>
          </p:nvSpPr>
          <p:spPr>
            <a:xfrm rot="-2426120">
              <a:off x="5332599" y="4877012"/>
              <a:ext cx="209932" cy="357971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484" name="Shape 484"/>
            <p:cNvSpPr/>
            <p:nvPr/>
          </p:nvSpPr>
          <p:spPr>
            <a:xfrm>
              <a:off x="5744735" y="4370197"/>
              <a:ext cx="283281" cy="426637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485" name="Shape 485"/>
            <p:cNvSpPr/>
            <p:nvPr/>
          </p:nvSpPr>
          <p:spPr>
            <a:xfrm>
              <a:off x="6598191" y="3078732"/>
              <a:ext cx="289535" cy="258064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486" name="Shape 486"/>
            <p:cNvSpPr/>
            <p:nvPr/>
          </p:nvSpPr>
          <p:spPr>
            <a:xfrm>
              <a:off x="5836815" y="4885132"/>
              <a:ext cx="131131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</p:grpSp>
      <p:grpSp>
        <p:nvGrpSpPr>
          <p:cNvPr id="3" name="Group 2"/>
          <p:cNvGrpSpPr/>
          <p:nvPr userDrawn="1"/>
        </p:nvGrpSpPr>
        <p:grpSpPr>
          <a:xfrm>
            <a:off x="40258" y="19694"/>
            <a:ext cx="1727170" cy="1974885"/>
            <a:chOff x="-182345" y="-86251"/>
            <a:chExt cx="1451361" cy="1974885"/>
          </a:xfrm>
        </p:grpSpPr>
        <p:sp>
          <p:nvSpPr>
            <p:cNvPr id="475" name="Shape 475"/>
            <p:cNvSpPr/>
            <p:nvPr/>
          </p:nvSpPr>
          <p:spPr>
            <a:xfrm>
              <a:off x="-57809" y="1488018"/>
              <a:ext cx="254702" cy="400616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487" name="Shape 487"/>
            <p:cNvSpPr/>
            <p:nvPr/>
          </p:nvSpPr>
          <p:spPr>
            <a:xfrm>
              <a:off x="260158" y="608614"/>
              <a:ext cx="157660" cy="458888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488" name="Shape 488"/>
            <p:cNvSpPr/>
            <p:nvPr/>
          </p:nvSpPr>
          <p:spPr>
            <a:xfrm>
              <a:off x="483758" y="355962"/>
              <a:ext cx="310618" cy="507761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490" name="Shape 490"/>
            <p:cNvSpPr/>
            <p:nvPr/>
          </p:nvSpPr>
          <p:spPr>
            <a:xfrm>
              <a:off x="-5" y="1013366"/>
              <a:ext cx="279388" cy="384998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493" name="Shape 493"/>
            <p:cNvSpPr/>
            <p:nvPr/>
          </p:nvSpPr>
          <p:spPr>
            <a:xfrm>
              <a:off x="194225" y="-86251"/>
              <a:ext cx="352740" cy="442210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496" name="Shape 496"/>
            <p:cNvSpPr/>
            <p:nvPr/>
          </p:nvSpPr>
          <p:spPr>
            <a:xfrm>
              <a:off x="-182345" y="54210"/>
              <a:ext cx="442494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498" name="Shape 498"/>
            <p:cNvSpPr/>
            <p:nvPr/>
          </p:nvSpPr>
          <p:spPr>
            <a:xfrm>
              <a:off x="-28969" y="579045"/>
              <a:ext cx="223204" cy="211234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499" name="Shape 499"/>
            <p:cNvSpPr/>
            <p:nvPr/>
          </p:nvSpPr>
          <p:spPr>
            <a:xfrm>
              <a:off x="1052832" y="11500"/>
              <a:ext cx="216184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500" name="Shape 500"/>
            <p:cNvSpPr/>
            <p:nvPr/>
          </p:nvSpPr>
          <p:spPr>
            <a:xfrm>
              <a:off x="716992" y="-57166"/>
              <a:ext cx="242712" cy="321545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</p:grpSp>
      <p:grpSp>
        <p:nvGrpSpPr>
          <p:cNvPr id="4" name="Group 3"/>
          <p:cNvGrpSpPr/>
          <p:nvPr userDrawn="1"/>
        </p:nvGrpSpPr>
        <p:grpSpPr>
          <a:xfrm>
            <a:off x="91247" y="3227521"/>
            <a:ext cx="1633829" cy="1906806"/>
            <a:chOff x="-26530" y="3366962"/>
            <a:chExt cx="1464217" cy="1906806"/>
          </a:xfrm>
        </p:grpSpPr>
        <p:sp>
          <p:nvSpPr>
            <p:cNvPr id="471" name="Shape 471"/>
            <p:cNvSpPr/>
            <p:nvPr/>
          </p:nvSpPr>
          <p:spPr>
            <a:xfrm>
              <a:off x="-26530" y="3366962"/>
              <a:ext cx="332444" cy="50467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492" name="Shape 492"/>
            <p:cNvSpPr/>
            <p:nvPr/>
          </p:nvSpPr>
          <p:spPr>
            <a:xfrm>
              <a:off x="525340" y="4557600"/>
              <a:ext cx="378503" cy="400627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494" name="Shape 494"/>
            <p:cNvSpPr/>
            <p:nvPr/>
          </p:nvSpPr>
          <p:spPr>
            <a:xfrm>
              <a:off x="-26262" y="4075593"/>
              <a:ext cx="254702" cy="400616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495" name="Shape 495"/>
            <p:cNvSpPr/>
            <p:nvPr/>
          </p:nvSpPr>
          <p:spPr>
            <a:xfrm>
              <a:off x="540943" y="4998018"/>
              <a:ext cx="347294" cy="177962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501" name="Shape 501"/>
            <p:cNvSpPr/>
            <p:nvPr/>
          </p:nvSpPr>
          <p:spPr>
            <a:xfrm>
              <a:off x="999970" y="4678454"/>
              <a:ext cx="230225" cy="385026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502" name="Shape 502"/>
            <p:cNvSpPr/>
            <p:nvPr/>
          </p:nvSpPr>
          <p:spPr>
            <a:xfrm>
              <a:off x="68718" y="4552928"/>
              <a:ext cx="312171" cy="409987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503" name="Shape 503"/>
            <p:cNvSpPr/>
            <p:nvPr/>
          </p:nvSpPr>
          <p:spPr>
            <a:xfrm>
              <a:off x="1144258" y="4911343"/>
              <a:ext cx="293429" cy="289294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504" name="Shape 504"/>
            <p:cNvSpPr/>
            <p:nvPr/>
          </p:nvSpPr>
          <p:spPr>
            <a:xfrm>
              <a:off x="2027" y="4900230"/>
              <a:ext cx="135024" cy="373538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506" name="Shape 506"/>
            <p:cNvSpPr/>
            <p:nvPr/>
          </p:nvSpPr>
          <p:spPr>
            <a:xfrm>
              <a:off x="260150" y="4064143"/>
              <a:ext cx="359760" cy="339217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509" name="Shape 509"/>
            <p:cNvSpPr/>
            <p:nvPr/>
          </p:nvSpPr>
          <p:spPr>
            <a:xfrm>
              <a:off x="194222" y="4957957"/>
              <a:ext cx="289535" cy="258064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</p:grpSp>
      <p:grpSp>
        <p:nvGrpSpPr>
          <p:cNvPr id="2" name="Group 1"/>
          <p:cNvGrpSpPr/>
          <p:nvPr userDrawn="1"/>
        </p:nvGrpSpPr>
        <p:grpSpPr>
          <a:xfrm>
            <a:off x="5094377" y="35046"/>
            <a:ext cx="1747138" cy="2006617"/>
            <a:chOff x="5477160" y="-294361"/>
            <a:chExt cx="1438326" cy="2006617"/>
          </a:xfrm>
        </p:grpSpPr>
        <p:sp>
          <p:nvSpPr>
            <p:cNvPr id="470" name="Shape 470"/>
            <p:cNvSpPr/>
            <p:nvPr/>
          </p:nvSpPr>
          <p:spPr>
            <a:xfrm>
              <a:off x="5477160" y="-294361"/>
              <a:ext cx="337912" cy="558733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482" name="Shape 482"/>
            <p:cNvSpPr/>
            <p:nvPr/>
          </p:nvSpPr>
          <p:spPr>
            <a:xfrm>
              <a:off x="6722984" y="1338718"/>
              <a:ext cx="135024" cy="373538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489" name="Shape 489"/>
            <p:cNvSpPr/>
            <p:nvPr/>
          </p:nvSpPr>
          <p:spPr>
            <a:xfrm>
              <a:off x="6239107" y="-29822"/>
              <a:ext cx="342614" cy="42558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491" name="Shape 491"/>
            <p:cNvSpPr/>
            <p:nvPr/>
          </p:nvSpPr>
          <p:spPr>
            <a:xfrm>
              <a:off x="6524518" y="179112"/>
              <a:ext cx="390968" cy="538991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497" name="Shape 497"/>
            <p:cNvSpPr/>
            <p:nvPr/>
          </p:nvSpPr>
          <p:spPr>
            <a:xfrm>
              <a:off x="5881539" y="-100873"/>
              <a:ext cx="291089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505" name="Shape 505"/>
            <p:cNvSpPr/>
            <p:nvPr/>
          </p:nvSpPr>
          <p:spPr>
            <a:xfrm rot="1920548">
              <a:off x="6169163" y="625274"/>
              <a:ext cx="376141" cy="425556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507" name="Shape 507"/>
            <p:cNvSpPr/>
            <p:nvPr/>
          </p:nvSpPr>
          <p:spPr>
            <a:xfrm rot="-5400000">
              <a:off x="5962222" y="361674"/>
              <a:ext cx="279905" cy="268475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508" name="Shape 508"/>
            <p:cNvSpPr/>
            <p:nvPr/>
          </p:nvSpPr>
          <p:spPr>
            <a:xfrm>
              <a:off x="6601320" y="790271"/>
              <a:ext cx="283281" cy="426637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  <p:sp>
          <p:nvSpPr>
            <p:cNvPr id="510" name="Shape 510"/>
            <p:cNvSpPr/>
            <p:nvPr/>
          </p:nvSpPr>
          <p:spPr>
            <a:xfrm>
              <a:off x="6524509" y="1151406"/>
              <a:ext cx="131131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endParaRPr sz="1050">
                <a:solidFill>
                  <a:srgbClr val="A4C2F4"/>
                </a:solidFill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©2017 Chris L Peterson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letely blank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©2017 Chris L Peterson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-4" y="-23"/>
            <a:ext cx="6857848" cy="5143377"/>
            <a:chOff x="239950" y="872550"/>
            <a:chExt cx="7042900" cy="3961625"/>
          </a:xfrm>
        </p:grpSpPr>
        <p:sp>
          <p:nvSpPr>
            <p:cNvPr id="7" name="Shape 7"/>
            <p:cNvSpPr/>
            <p:nvPr/>
          </p:nvSpPr>
          <p:spPr>
            <a:xfrm>
              <a:off x="239950" y="872550"/>
              <a:ext cx="7042900" cy="3961625"/>
            </a:xfrm>
            <a:custGeom>
              <a:avLst/>
              <a:gdLst/>
              <a:ahLst/>
              <a:cxnLst/>
              <a:rect l="0" t="0" r="0" b="0"/>
              <a:pathLst>
                <a:path w="281716" h="158465" fill="none" extrusionOk="0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8" name="Shape 8"/>
            <p:cNvSpPr/>
            <p:nvPr/>
          </p:nvSpPr>
          <p:spPr>
            <a:xfrm>
              <a:off x="239950" y="47617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9" name="Shape 9"/>
            <p:cNvSpPr/>
            <p:nvPr/>
          </p:nvSpPr>
          <p:spPr>
            <a:xfrm>
              <a:off x="239950" y="46901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0" name="Shape 10"/>
            <p:cNvSpPr/>
            <p:nvPr/>
          </p:nvSpPr>
          <p:spPr>
            <a:xfrm>
              <a:off x="239950" y="46177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1" name="Shape 11"/>
            <p:cNvSpPr/>
            <p:nvPr/>
          </p:nvSpPr>
          <p:spPr>
            <a:xfrm>
              <a:off x="239950" y="45462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2" name="Shape 12"/>
            <p:cNvSpPr/>
            <p:nvPr/>
          </p:nvSpPr>
          <p:spPr>
            <a:xfrm>
              <a:off x="239950" y="44737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3" name="Shape 13"/>
            <p:cNvSpPr/>
            <p:nvPr/>
          </p:nvSpPr>
          <p:spPr>
            <a:xfrm>
              <a:off x="239950" y="44022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4" name="Shape 14"/>
            <p:cNvSpPr/>
            <p:nvPr/>
          </p:nvSpPr>
          <p:spPr>
            <a:xfrm>
              <a:off x="239950" y="43297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5" name="Shape 15"/>
            <p:cNvSpPr/>
            <p:nvPr/>
          </p:nvSpPr>
          <p:spPr>
            <a:xfrm>
              <a:off x="239950" y="42582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6" name="Shape 16"/>
            <p:cNvSpPr/>
            <p:nvPr/>
          </p:nvSpPr>
          <p:spPr>
            <a:xfrm>
              <a:off x="239950" y="41858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7" name="Shape 17"/>
            <p:cNvSpPr/>
            <p:nvPr/>
          </p:nvSpPr>
          <p:spPr>
            <a:xfrm>
              <a:off x="239950" y="41142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8" name="Shape 18"/>
            <p:cNvSpPr/>
            <p:nvPr/>
          </p:nvSpPr>
          <p:spPr>
            <a:xfrm>
              <a:off x="239950" y="40418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9" name="Shape 19"/>
            <p:cNvSpPr/>
            <p:nvPr/>
          </p:nvSpPr>
          <p:spPr>
            <a:xfrm>
              <a:off x="239950" y="39693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20" name="Shape 20"/>
            <p:cNvSpPr/>
            <p:nvPr/>
          </p:nvSpPr>
          <p:spPr>
            <a:xfrm>
              <a:off x="239950" y="38978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21" name="Shape 21"/>
            <p:cNvSpPr/>
            <p:nvPr/>
          </p:nvSpPr>
          <p:spPr>
            <a:xfrm>
              <a:off x="239950" y="38254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22" name="Shape 22"/>
            <p:cNvSpPr/>
            <p:nvPr/>
          </p:nvSpPr>
          <p:spPr>
            <a:xfrm>
              <a:off x="239950" y="37538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23" name="Shape 23"/>
            <p:cNvSpPr/>
            <p:nvPr/>
          </p:nvSpPr>
          <p:spPr>
            <a:xfrm>
              <a:off x="239950" y="36814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24" name="Shape 24"/>
            <p:cNvSpPr/>
            <p:nvPr/>
          </p:nvSpPr>
          <p:spPr>
            <a:xfrm>
              <a:off x="239950" y="36099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25" name="Shape 25"/>
            <p:cNvSpPr/>
            <p:nvPr/>
          </p:nvSpPr>
          <p:spPr>
            <a:xfrm>
              <a:off x="239950" y="35374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26" name="Shape 26"/>
            <p:cNvSpPr/>
            <p:nvPr/>
          </p:nvSpPr>
          <p:spPr>
            <a:xfrm>
              <a:off x="239950" y="34659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27" name="Shape 27"/>
            <p:cNvSpPr/>
            <p:nvPr/>
          </p:nvSpPr>
          <p:spPr>
            <a:xfrm>
              <a:off x="239950" y="33934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28" name="Shape 28"/>
            <p:cNvSpPr/>
            <p:nvPr/>
          </p:nvSpPr>
          <p:spPr>
            <a:xfrm>
              <a:off x="239950" y="33219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29" name="Shape 29"/>
            <p:cNvSpPr/>
            <p:nvPr/>
          </p:nvSpPr>
          <p:spPr>
            <a:xfrm>
              <a:off x="239950" y="32495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30" name="Shape 30"/>
            <p:cNvSpPr/>
            <p:nvPr/>
          </p:nvSpPr>
          <p:spPr>
            <a:xfrm>
              <a:off x="239950" y="31770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31" name="Shape 31"/>
            <p:cNvSpPr/>
            <p:nvPr/>
          </p:nvSpPr>
          <p:spPr>
            <a:xfrm>
              <a:off x="239950" y="31055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32" name="Shape 32"/>
            <p:cNvSpPr/>
            <p:nvPr/>
          </p:nvSpPr>
          <p:spPr>
            <a:xfrm>
              <a:off x="239950" y="3033100"/>
              <a:ext cx="7042900" cy="0"/>
            </a:xfrm>
            <a:custGeom>
              <a:avLst/>
              <a:gdLst/>
              <a:ahLst/>
              <a:cxnLst/>
              <a:rect l="0" t="0" r="0" b="0"/>
              <a:pathLst>
                <a:path w="281716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33" name="Shape 33"/>
            <p:cNvSpPr/>
            <p:nvPr/>
          </p:nvSpPr>
          <p:spPr>
            <a:xfrm>
              <a:off x="239950" y="29615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34" name="Shape 34"/>
            <p:cNvSpPr/>
            <p:nvPr/>
          </p:nvSpPr>
          <p:spPr>
            <a:xfrm>
              <a:off x="239950" y="28891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35" name="Shape 35"/>
            <p:cNvSpPr/>
            <p:nvPr/>
          </p:nvSpPr>
          <p:spPr>
            <a:xfrm>
              <a:off x="239950" y="28175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36" name="Shape 36"/>
            <p:cNvSpPr/>
            <p:nvPr/>
          </p:nvSpPr>
          <p:spPr>
            <a:xfrm>
              <a:off x="239950" y="27451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37" name="Shape 37"/>
            <p:cNvSpPr/>
            <p:nvPr/>
          </p:nvSpPr>
          <p:spPr>
            <a:xfrm>
              <a:off x="239950" y="26736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38" name="Shape 38"/>
            <p:cNvSpPr/>
            <p:nvPr/>
          </p:nvSpPr>
          <p:spPr>
            <a:xfrm>
              <a:off x="239950" y="26011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39" name="Shape 39"/>
            <p:cNvSpPr/>
            <p:nvPr/>
          </p:nvSpPr>
          <p:spPr>
            <a:xfrm>
              <a:off x="239950" y="25296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40" name="Shape 40"/>
            <p:cNvSpPr/>
            <p:nvPr/>
          </p:nvSpPr>
          <p:spPr>
            <a:xfrm>
              <a:off x="239950" y="24572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41" name="Shape 41"/>
            <p:cNvSpPr/>
            <p:nvPr/>
          </p:nvSpPr>
          <p:spPr>
            <a:xfrm>
              <a:off x="239950" y="23847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42" name="Shape 42"/>
            <p:cNvSpPr/>
            <p:nvPr/>
          </p:nvSpPr>
          <p:spPr>
            <a:xfrm>
              <a:off x="239950" y="23132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43" name="Shape 43"/>
            <p:cNvSpPr/>
            <p:nvPr/>
          </p:nvSpPr>
          <p:spPr>
            <a:xfrm>
              <a:off x="239950" y="22407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44" name="Shape 44"/>
            <p:cNvSpPr/>
            <p:nvPr/>
          </p:nvSpPr>
          <p:spPr>
            <a:xfrm>
              <a:off x="239950" y="21692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45" name="Shape 45"/>
            <p:cNvSpPr/>
            <p:nvPr/>
          </p:nvSpPr>
          <p:spPr>
            <a:xfrm>
              <a:off x="239950" y="20968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46" name="Shape 46"/>
            <p:cNvSpPr/>
            <p:nvPr/>
          </p:nvSpPr>
          <p:spPr>
            <a:xfrm>
              <a:off x="239950" y="20252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47" name="Shape 47"/>
            <p:cNvSpPr/>
            <p:nvPr/>
          </p:nvSpPr>
          <p:spPr>
            <a:xfrm>
              <a:off x="239950" y="19528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48" name="Shape 48"/>
            <p:cNvSpPr/>
            <p:nvPr/>
          </p:nvSpPr>
          <p:spPr>
            <a:xfrm>
              <a:off x="239950" y="18813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49" name="Shape 49"/>
            <p:cNvSpPr/>
            <p:nvPr/>
          </p:nvSpPr>
          <p:spPr>
            <a:xfrm>
              <a:off x="239950" y="18088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50" name="Shape 50"/>
            <p:cNvSpPr/>
            <p:nvPr/>
          </p:nvSpPr>
          <p:spPr>
            <a:xfrm>
              <a:off x="239950" y="17373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51" name="Shape 51"/>
            <p:cNvSpPr/>
            <p:nvPr/>
          </p:nvSpPr>
          <p:spPr>
            <a:xfrm>
              <a:off x="239950" y="16648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52" name="Shape 52"/>
            <p:cNvSpPr/>
            <p:nvPr/>
          </p:nvSpPr>
          <p:spPr>
            <a:xfrm>
              <a:off x="239950" y="15924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53" name="Shape 53"/>
            <p:cNvSpPr/>
            <p:nvPr/>
          </p:nvSpPr>
          <p:spPr>
            <a:xfrm>
              <a:off x="239950" y="15209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54" name="Shape 54"/>
            <p:cNvSpPr/>
            <p:nvPr/>
          </p:nvSpPr>
          <p:spPr>
            <a:xfrm>
              <a:off x="239950" y="14484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55" name="Shape 55"/>
            <p:cNvSpPr/>
            <p:nvPr/>
          </p:nvSpPr>
          <p:spPr>
            <a:xfrm>
              <a:off x="239950" y="13769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56" name="Shape 56"/>
            <p:cNvSpPr/>
            <p:nvPr/>
          </p:nvSpPr>
          <p:spPr>
            <a:xfrm>
              <a:off x="239950" y="13044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57" name="Shape 57"/>
            <p:cNvSpPr/>
            <p:nvPr/>
          </p:nvSpPr>
          <p:spPr>
            <a:xfrm>
              <a:off x="239950" y="123295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58" name="Shape 58"/>
            <p:cNvSpPr/>
            <p:nvPr/>
          </p:nvSpPr>
          <p:spPr>
            <a:xfrm>
              <a:off x="239950" y="11605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59" name="Shape 59"/>
            <p:cNvSpPr/>
            <p:nvPr/>
          </p:nvSpPr>
          <p:spPr>
            <a:xfrm>
              <a:off x="239950" y="108897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60" name="Shape 60"/>
            <p:cNvSpPr/>
            <p:nvPr/>
          </p:nvSpPr>
          <p:spPr>
            <a:xfrm>
              <a:off x="239950" y="1016525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61" name="Shape 61"/>
            <p:cNvSpPr/>
            <p:nvPr/>
          </p:nvSpPr>
          <p:spPr>
            <a:xfrm>
              <a:off x="239950" y="945000"/>
              <a:ext cx="7042900" cy="25"/>
            </a:xfrm>
            <a:custGeom>
              <a:avLst/>
              <a:gdLst/>
              <a:ahLst/>
              <a:cxnLst/>
              <a:rect l="0" t="0" r="0" b="0"/>
              <a:pathLst>
                <a:path w="281716" h="1" fill="none" extrusionOk="0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62" name="Shape 62"/>
            <p:cNvSpPr/>
            <p:nvPr/>
          </p:nvSpPr>
          <p:spPr>
            <a:xfrm>
              <a:off x="7210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63" name="Shape 63"/>
            <p:cNvSpPr/>
            <p:nvPr/>
          </p:nvSpPr>
          <p:spPr>
            <a:xfrm>
              <a:off x="7137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64" name="Shape 64"/>
            <p:cNvSpPr/>
            <p:nvPr/>
          </p:nvSpPr>
          <p:spPr>
            <a:xfrm>
              <a:off x="7064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65" name="Shape 65"/>
            <p:cNvSpPr/>
            <p:nvPr/>
          </p:nvSpPr>
          <p:spPr>
            <a:xfrm>
              <a:off x="6992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66" name="Shape 66"/>
            <p:cNvSpPr/>
            <p:nvPr/>
          </p:nvSpPr>
          <p:spPr>
            <a:xfrm>
              <a:off x="69196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67" name="Shape 67"/>
            <p:cNvSpPr/>
            <p:nvPr/>
          </p:nvSpPr>
          <p:spPr>
            <a:xfrm>
              <a:off x="6847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68" name="Shape 68"/>
            <p:cNvSpPr/>
            <p:nvPr/>
          </p:nvSpPr>
          <p:spPr>
            <a:xfrm>
              <a:off x="6774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69" name="Shape 69"/>
            <p:cNvSpPr/>
            <p:nvPr/>
          </p:nvSpPr>
          <p:spPr>
            <a:xfrm>
              <a:off x="6702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70" name="Shape 70"/>
            <p:cNvSpPr/>
            <p:nvPr/>
          </p:nvSpPr>
          <p:spPr>
            <a:xfrm>
              <a:off x="6628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71" name="Shape 71"/>
            <p:cNvSpPr/>
            <p:nvPr/>
          </p:nvSpPr>
          <p:spPr>
            <a:xfrm>
              <a:off x="65565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72" name="Shape 72"/>
            <p:cNvSpPr/>
            <p:nvPr/>
          </p:nvSpPr>
          <p:spPr>
            <a:xfrm>
              <a:off x="6484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73" name="Shape 73"/>
            <p:cNvSpPr/>
            <p:nvPr/>
          </p:nvSpPr>
          <p:spPr>
            <a:xfrm>
              <a:off x="6411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74" name="Shape 74"/>
            <p:cNvSpPr/>
            <p:nvPr/>
          </p:nvSpPr>
          <p:spPr>
            <a:xfrm>
              <a:off x="6339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75" name="Shape 75"/>
            <p:cNvSpPr/>
            <p:nvPr/>
          </p:nvSpPr>
          <p:spPr>
            <a:xfrm>
              <a:off x="62667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76" name="Shape 76"/>
            <p:cNvSpPr/>
            <p:nvPr/>
          </p:nvSpPr>
          <p:spPr>
            <a:xfrm>
              <a:off x="6193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77" name="Shape 77"/>
            <p:cNvSpPr/>
            <p:nvPr/>
          </p:nvSpPr>
          <p:spPr>
            <a:xfrm>
              <a:off x="6120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78" name="Shape 78"/>
            <p:cNvSpPr/>
            <p:nvPr/>
          </p:nvSpPr>
          <p:spPr>
            <a:xfrm>
              <a:off x="6048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79" name="Shape 79"/>
            <p:cNvSpPr/>
            <p:nvPr/>
          </p:nvSpPr>
          <p:spPr>
            <a:xfrm>
              <a:off x="59760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80" name="Shape 80"/>
            <p:cNvSpPr/>
            <p:nvPr/>
          </p:nvSpPr>
          <p:spPr>
            <a:xfrm>
              <a:off x="59036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81" name="Shape 81"/>
            <p:cNvSpPr/>
            <p:nvPr/>
          </p:nvSpPr>
          <p:spPr>
            <a:xfrm>
              <a:off x="5830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82" name="Shape 82"/>
            <p:cNvSpPr/>
            <p:nvPr/>
          </p:nvSpPr>
          <p:spPr>
            <a:xfrm>
              <a:off x="5757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83" name="Shape 83"/>
            <p:cNvSpPr/>
            <p:nvPr/>
          </p:nvSpPr>
          <p:spPr>
            <a:xfrm>
              <a:off x="5685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84" name="Shape 84"/>
            <p:cNvSpPr/>
            <p:nvPr/>
          </p:nvSpPr>
          <p:spPr>
            <a:xfrm>
              <a:off x="56129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85" name="Shape 85"/>
            <p:cNvSpPr/>
            <p:nvPr/>
          </p:nvSpPr>
          <p:spPr>
            <a:xfrm>
              <a:off x="55404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86" name="Shape 86"/>
            <p:cNvSpPr/>
            <p:nvPr/>
          </p:nvSpPr>
          <p:spPr>
            <a:xfrm>
              <a:off x="54680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87" name="Shape 87"/>
            <p:cNvSpPr/>
            <p:nvPr/>
          </p:nvSpPr>
          <p:spPr>
            <a:xfrm>
              <a:off x="5394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88" name="Shape 88"/>
            <p:cNvSpPr/>
            <p:nvPr/>
          </p:nvSpPr>
          <p:spPr>
            <a:xfrm>
              <a:off x="53222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89" name="Shape 89"/>
            <p:cNvSpPr/>
            <p:nvPr/>
          </p:nvSpPr>
          <p:spPr>
            <a:xfrm>
              <a:off x="52497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90" name="Shape 90"/>
            <p:cNvSpPr/>
            <p:nvPr/>
          </p:nvSpPr>
          <p:spPr>
            <a:xfrm>
              <a:off x="51773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91" name="Shape 91"/>
            <p:cNvSpPr/>
            <p:nvPr/>
          </p:nvSpPr>
          <p:spPr>
            <a:xfrm>
              <a:off x="5104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92" name="Shape 92"/>
            <p:cNvSpPr/>
            <p:nvPr/>
          </p:nvSpPr>
          <p:spPr>
            <a:xfrm>
              <a:off x="5032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93" name="Shape 93"/>
            <p:cNvSpPr/>
            <p:nvPr/>
          </p:nvSpPr>
          <p:spPr>
            <a:xfrm>
              <a:off x="49590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94" name="Shape 94"/>
            <p:cNvSpPr/>
            <p:nvPr/>
          </p:nvSpPr>
          <p:spPr>
            <a:xfrm>
              <a:off x="48866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95" name="Shape 95"/>
            <p:cNvSpPr/>
            <p:nvPr/>
          </p:nvSpPr>
          <p:spPr>
            <a:xfrm>
              <a:off x="48141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96" name="Shape 96"/>
            <p:cNvSpPr/>
            <p:nvPr/>
          </p:nvSpPr>
          <p:spPr>
            <a:xfrm>
              <a:off x="4741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97" name="Shape 97"/>
            <p:cNvSpPr/>
            <p:nvPr/>
          </p:nvSpPr>
          <p:spPr>
            <a:xfrm>
              <a:off x="4669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98" name="Shape 98"/>
            <p:cNvSpPr/>
            <p:nvPr/>
          </p:nvSpPr>
          <p:spPr>
            <a:xfrm>
              <a:off x="4596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99" name="Shape 99"/>
            <p:cNvSpPr/>
            <p:nvPr/>
          </p:nvSpPr>
          <p:spPr>
            <a:xfrm>
              <a:off x="45234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00" name="Shape 100"/>
            <p:cNvSpPr/>
            <p:nvPr/>
          </p:nvSpPr>
          <p:spPr>
            <a:xfrm>
              <a:off x="44510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01" name="Shape 101"/>
            <p:cNvSpPr/>
            <p:nvPr/>
          </p:nvSpPr>
          <p:spPr>
            <a:xfrm>
              <a:off x="4378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02" name="Shape 102"/>
            <p:cNvSpPr/>
            <p:nvPr/>
          </p:nvSpPr>
          <p:spPr>
            <a:xfrm>
              <a:off x="4306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03" name="Shape 103"/>
            <p:cNvSpPr/>
            <p:nvPr/>
          </p:nvSpPr>
          <p:spPr>
            <a:xfrm>
              <a:off x="4233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04" name="Shape 104"/>
            <p:cNvSpPr/>
            <p:nvPr/>
          </p:nvSpPr>
          <p:spPr>
            <a:xfrm>
              <a:off x="41603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05" name="Shape 105"/>
            <p:cNvSpPr/>
            <p:nvPr/>
          </p:nvSpPr>
          <p:spPr>
            <a:xfrm>
              <a:off x="4087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06" name="Shape 106"/>
            <p:cNvSpPr/>
            <p:nvPr/>
          </p:nvSpPr>
          <p:spPr>
            <a:xfrm>
              <a:off x="4015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07" name="Shape 107"/>
            <p:cNvSpPr/>
            <p:nvPr/>
          </p:nvSpPr>
          <p:spPr>
            <a:xfrm>
              <a:off x="39429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08" name="Shape 108"/>
            <p:cNvSpPr/>
            <p:nvPr/>
          </p:nvSpPr>
          <p:spPr>
            <a:xfrm>
              <a:off x="38705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09" name="Shape 109"/>
            <p:cNvSpPr/>
            <p:nvPr/>
          </p:nvSpPr>
          <p:spPr>
            <a:xfrm>
              <a:off x="3798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10" name="Shape 110"/>
            <p:cNvSpPr/>
            <p:nvPr/>
          </p:nvSpPr>
          <p:spPr>
            <a:xfrm>
              <a:off x="3724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11" name="Shape 111"/>
            <p:cNvSpPr/>
            <p:nvPr/>
          </p:nvSpPr>
          <p:spPr>
            <a:xfrm>
              <a:off x="3652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12" name="Shape 112"/>
            <p:cNvSpPr/>
            <p:nvPr/>
          </p:nvSpPr>
          <p:spPr>
            <a:xfrm>
              <a:off x="3579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13" name="Shape 113"/>
            <p:cNvSpPr/>
            <p:nvPr/>
          </p:nvSpPr>
          <p:spPr>
            <a:xfrm>
              <a:off x="3507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14" name="Shape 114"/>
            <p:cNvSpPr/>
            <p:nvPr/>
          </p:nvSpPr>
          <p:spPr>
            <a:xfrm>
              <a:off x="3434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15" name="Shape 115"/>
            <p:cNvSpPr/>
            <p:nvPr/>
          </p:nvSpPr>
          <p:spPr>
            <a:xfrm>
              <a:off x="3362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16" name="Shape 116"/>
            <p:cNvSpPr/>
            <p:nvPr/>
          </p:nvSpPr>
          <p:spPr>
            <a:xfrm>
              <a:off x="3289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17" name="Shape 117"/>
            <p:cNvSpPr/>
            <p:nvPr/>
          </p:nvSpPr>
          <p:spPr>
            <a:xfrm>
              <a:off x="3216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18" name="Shape 118"/>
            <p:cNvSpPr/>
            <p:nvPr/>
          </p:nvSpPr>
          <p:spPr>
            <a:xfrm>
              <a:off x="31442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19" name="Shape 119"/>
            <p:cNvSpPr/>
            <p:nvPr/>
          </p:nvSpPr>
          <p:spPr>
            <a:xfrm>
              <a:off x="3071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20" name="Shape 120"/>
            <p:cNvSpPr/>
            <p:nvPr/>
          </p:nvSpPr>
          <p:spPr>
            <a:xfrm>
              <a:off x="2999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21" name="Shape 121"/>
            <p:cNvSpPr/>
            <p:nvPr/>
          </p:nvSpPr>
          <p:spPr>
            <a:xfrm>
              <a:off x="29259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22" name="Shape 122"/>
            <p:cNvSpPr/>
            <p:nvPr/>
          </p:nvSpPr>
          <p:spPr>
            <a:xfrm>
              <a:off x="28535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23" name="Shape 123"/>
            <p:cNvSpPr/>
            <p:nvPr/>
          </p:nvSpPr>
          <p:spPr>
            <a:xfrm>
              <a:off x="27810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24" name="Shape 124"/>
            <p:cNvSpPr/>
            <p:nvPr/>
          </p:nvSpPr>
          <p:spPr>
            <a:xfrm>
              <a:off x="27086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25" name="Shape 125"/>
            <p:cNvSpPr/>
            <p:nvPr/>
          </p:nvSpPr>
          <p:spPr>
            <a:xfrm>
              <a:off x="2636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26" name="Shape 126"/>
            <p:cNvSpPr/>
            <p:nvPr/>
          </p:nvSpPr>
          <p:spPr>
            <a:xfrm>
              <a:off x="25637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27" name="Shape 127"/>
            <p:cNvSpPr/>
            <p:nvPr/>
          </p:nvSpPr>
          <p:spPr>
            <a:xfrm>
              <a:off x="24903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28" name="Shape 128"/>
            <p:cNvSpPr/>
            <p:nvPr/>
          </p:nvSpPr>
          <p:spPr>
            <a:xfrm>
              <a:off x="24179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29" name="Shape 129"/>
            <p:cNvSpPr/>
            <p:nvPr/>
          </p:nvSpPr>
          <p:spPr>
            <a:xfrm>
              <a:off x="23454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30" name="Shape 130"/>
            <p:cNvSpPr/>
            <p:nvPr/>
          </p:nvSpPr>
          <p:spPr>
            <a:xfrm>
              <a:off x="22730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31" name="Shape 131"/>
            <p:cNvSpPr/>
            <p:nvPr/>
          </p:nvSpPr>
          <p:spPr>
            <a:xfrm>
              <a:off x="2200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32" name="Shape 132"/>
            <p:cNvSpPr/>
            <p:nvPr/>
          </p:nvSpPr>
          <p:spPr>
            <a:xfrm>
              <a:off x="2128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33" name="Shape 133"/>
            <p:cNvSpPr/>
            <p:nvPr/>
          </p:nvSpPr>
          <p:spPr>
            <a:xfrm>
              <a:off x="20547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34" name="Shape 134"/>
            <p:cNvSpPr/>
            <p:nvPr/>
          </p:nvSpPr>
          <p:spPr>
            <a:xfrm>
              <a:off x="19823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35" name="Shape 135"/>
            <p:cNvSpPr/>
            <p:nvPr/>
          </p:nvSpPr>
          <p:spPr>
            <a:xfrm>
              <a:off x="19098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36" name="Shape 136"/>
            <p:cNvSpPr/>
            <p:nvPr/>
          </p:nvSpPr>
          <p:spPr>
            <a:xfrm>
              <a:off x="18374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37" name="Shape 137"/>
            <p:cNvSpPr/>
            <p:nvPr/>
          </p:nvSpPr>
          <p:spPr>
            <a:xfrm>
              <a:off x="1764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38" name="Shape 138"/>
            <p:cNvSpPr/>
            <p:nvPr/>
          </p:nvSpPr>
          <p:spPr>
            <a:xfrm>
              <a:off x="1692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39" name="Shape 139"/>
            <p:cNvSpPr/>
            <p:nvPr/>
          </p:nvSpPr>
          <p:spPr>
            <a:xfrm>
              <a:off x="16191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40" name="Shape 140"/>
            <p:cNvSpPr/>
            <p:nvPr/>
          </p:nvSpPr>
          <p:spPr>
            <a:xfrm>
              <a:off x="15467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41" name="Shape 141"/>
            <p:cNvSpPr/>
            <p:nvPr/>
          </p:nvSpPr>
          <p:spPr>
            <a:xfrm>
              <a:off x="14742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42" name="Shape 142"/>
            <p:cNvSpPr/>
            <p:nvPr/>
          </p:nvSpPr>
          <p:spPr>
            <a:xfrm>
              <a:off x="1401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43" name="Shape 143"/>
            <p:cNvSpPr/>
            <p:nvPr/>
          </p:nvSpPr>
          <p:spPr>
            <a:xfrm>
              <a:off x="1329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44" name="Shape 144"/>
            <p:cNvSpPr/>
            <p:nvPr/>
          </p:nvSpPr>
          <p:spPr>
            <a:xfrm>
              <a:off x="12560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45" name="Shape 145"/>
            <p:cNvSpPr/>
            <p:nvPr/>
          </p:nvSpPr>
          <p:spPr>
            <a:xfrm>
              <a:off x="11835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46" name="Shape 146"/>
            <p:cNvSpPr/>
            <p:nvPr/>
          </p:nvSpPr>
          <p:spPr>
            <a:xfrm>
              <a:off x="11111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47" name="Shape 147"/>
            <p:cNvSpPr/>
            <p:nvPr/>
          </p:nvSpPr>
          <p:spPr>
            <a:xfrm>
              <a:off x="10387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48" name="Shape 148"/>
            <p:cNvSpPr/>
            <p:nvPr/>
          </p:nvSpPr>
          <p:spPr>
            <a:xfrm>
              <a:off x="9662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49" name="Shape 149"/>
            <p:cNvSpPr/>
            <p:nvPr/>
          </p:nvSpPr>
          <p:spPr>
            <a:xfrm>
              <a:off x="8938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50" name="Shape 150"/>
            <p:cNvSpPr/>
            <p:nvPr/>
          </p:nvSpPr>
          <p:spPr>
            <a:xfrm>
              <a:off x="82042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51" name="Shape 151"/>
            <p:cNvSpPr/>
            <p:nvPr/>
          </p:nvSpPr>
          <p:spPr>
            <a:xfrm>
              <a:off x="747975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52" name="Shape 152"/>
            <p:cNvSpPr/>
            <p:nvPr/>
          </p:nvSpPr>
          <p:spPr>
            <a:xfrm>
              <a:off x="6755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53" name="Shape 153"/>
            <p:cNvSpPr/>
            <p:nvPr/>
          </p:nvSpPr>
          <p:spPr>
            <a:xfrm>
              <a:off x="6031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54" name="Shape 154"/>
            <p:cNvSpPr/>
            <p:nvPr/>
          </p:nvSpPr>
          <p:spPr>
            <a:xfrm>
              <a:off x="5306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55" name="Shape 155"/>
            <p:cNvSpPr/>
            <p:nvPr/>
          </p:nvSpPr>
          <p:spPr>
            <a:xfrm>
              <a:off x="4582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56" name="Shape 156"/>
            <p:cNvSpPr/>
            <p:nvPr/>
          </p:nvSpPr>
          <p:spPr>
            <a:xfrm>
              <a:off x="38485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  <p:sp>
          <p:nvSpPr>
            <p:cNvPr id="157" name="Shape 157"/>
            <p:cNvSpPr/>
            <p:nvPr/>
          </p:nvSpPr>
          <p:spPr>
            <a:xfrm>
              <a:off x="312400" y="872550"/>
              <a:ext cx="25" cy="3961625"/>
            </a:xfrm>
            <a:custGeom>
              <a:avLst/>
              <a:gdLst/>
              <a:ahLst/>
              <a:cxnLst/>
              <a:rect l="0" t="0" r="0" b="0"/>
              <a:pathLst>
                <a:path w="1" h="158465" fill="none" extrusionOk="0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w="9525" cap="rnd" cmpd="sng">
              <a:solidFill>
                <a:srgbClr val="EFEF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sz="1050"/>
            </a:p>
          </p:txBody>
        </p:sp>
      </p:grpSp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560944" y="225025"/>
            <a:ext cx="5093775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buClr>
                <a:srgbClr val="3C78D8"/>
              </a:buClr>
              <a:buSzPct val="100000"/>
              <a:buFont typeface="Sniglet"/>
              <a:buNone/>
              <a:defRPr sz="1800" b="1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560944" y="1314900"/>
            <a:ext cx="5093775" cy="361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3D4965"/>
              </a:buClr>
              <a:buSzPct val="1000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480"/>
              </a:spcBef>
              <a:buClr>
                <a:srgbClr val="3D4965"/>
              </a:buClr>
              <a:buSzPct val="100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480"/>
              </a:spcBef>
              <a:buClr>
                <a:srgbClr val="3D4965"/>
              </a:buClr>
              <a:buSzPct val="100000"/>
              <a:buFont typeface="Dosis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360"/>
              </a:spcBef>
              <a:buClr>
                <a:srgbClr val="3D4965"/>
              </a:buClr>
              <a:buSzPct val="100000"/>
              <a:buFont typeface="Dosis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-7823" y="4955198"/>
            <a:ext cx="2314575" cy="1883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©2017 Chris L Peterson</a:t>
            </a:r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6" r:id="rId3"/>
    <p:sldLayoutId id="2147483657" r:id="rId4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Shape 554"/>
          <p:cNvSpPr txBox="1">
            <a:spLocks noGrp="1"/>
          </p:cNvSpPr>
          <p:nvPr>
            <p:ph type="ctrTitle" idx="4294967295"/>
          </p:nvPr>
        </p:nvSpPr>
        <p:spPr>
          <a:xfrm>
            <a:off x="490692" y="2373807"/>
            <a:ext cx="5829300" cy="1935974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pPr algn="ctr"/>
            <a:r>
              <a:rPr lang="en" sz="6000" b="0" dirty="0">
                <a:solidFill>
                  <a:schemeClr val="accent1">
                    <a:lumMod val="75000"/>
                  </a:schemeClr>
                </a:solidFill>
              </a:rPr>
              <a:t>Thinking Critically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21990" y="815540"/>
            <a:ext cx="1968368" cy="1303540"/>
            <a:chOff x="2515934" y="870041"/>
            <a:chExt cx="1968368" cy="1303540"/>
          </a:xfrm>
        </p:grpSpPr>
        <p:sp>
          <p:nvSpPr>
            <p:cNvPr id="556" name="Shape 556"/>
            <p:cNvSpPr/>
            <p:nvPr/>
          </p:nvSpPr>
          <p:spPr>
            <a:xfrm>
              <a:off x="3491657" y="870041"/>
              <a:ext cx="992645" cy="1005861"/>
            </a:xfrm>
            <a:custGeom>
              <a:avLst/>
              <a:gdLst/>
              <a:ahLst/>
              <a:cxnLst/>
              <a:rect l="0" t="0" r="0" b="0"/>
              <a:pathLst>
                <a:path w="16449" h="16668" extrusionOk="0">
                  <a:moveTo>
                    <a:pt x="12288" y="1995"/>
                  </a:moveTo>
                  <a:lnTo>
                    <a:pt x="12093" y="2117"/>
                  </a:lnTo>
                  <a:lnTo>
                    <a:pt x="11923" y="2239"/>
                  </a:lnTo>
                  <a:lnTo>
                    <a:pt x="11655" y="2531"/>
                  </a:lnTo>
                  <a:lnTo>
                    <a:pt x="11461" y="2433"/>
                  </a:lnTo>
                  <a:lnTo>
                    <a:pt x="11874" y="2214"/>
                  </a:lnTo>
                  <a:lnTo>
                    <a:pt x="12288" y="1995"/>
                  </a:lnTo>
                  <a:close/>
                  <a:moveTo>
                    <a:pt x="13261" y="2239"/>
                  </a:moveTo>
                  <a:lnTo>
                    <a:pt x="13359" y="2263"/>
                  </a:lnTo>
                  <a:lnTo>
                    <a:pt x="13456" y="2287"/>
                  </a:lnTo>
                  <a:lnTo>
                    <a:pt x="13529" y="2336"/>
                  </a:lnTo>
                  <a:lnTo>
                    <a:pt x="13578" y="2433"/>
                  </a:lnTo>
                  <a:lnTo>
                    <a:pt x="13626" y="2531"/>
                  </a:lnTo>
                  <a:lnTo>
                    <a:pt x="13675" y="2725"/>
                  </a:lnTo>
                  <a:lnTo>
                    <a:pt x="13651" y="2896"/>
                  </a:lnTo>
                  <a:lnTo>
                    <a:pt x="13626" y="3090"/>
                  </a:lnTo>
                  <a:lnTo>
                    <a:pt x="13578" y="3285"/>
                  </a:lnTo>
                  <a:lnTo>
                    <a:pt x="13480" y="3480"/>
                  </a:lnTo>
                  <a:lnTo>
                    <a:pt x="13383" y="3650"/>
                  </a:lnTo>
                  <a:lnTo>
                    <a:pt x="13188" y="4015"/>
                  </a:lnTo>
                  <a:lnTo>
                    <a:pt x="12969" y="3674"/>
                  </a:lnTo>
                  <a:lnTo>
                    <a:pt x="12702" y="3358"/>
                  </a:lnTo>
                  <a:lnTo>
                    <a:pt x="12410" y="3066"/>
                  </a:lnTo>
                  <a:lnTo>
                    <a:pt x="12093" y="2823"/>
                  </a:lnTo>
                  <a:lnTo>
                    <a:pt x="12288" y="2677"/>
                  </a:lnTo>
                  <a:lnTo>
                    <a:pt x="12483" y="2531"/>
                  </a:lnTo>
                  <a:lnTo>
                    <a:pt x="12726" y="2385"/>
                  </a:lnTo>
                  <a:lnTo>
                    <a:pt x="12945" y="2287"/>
                  </a:lnTo>
                  <a:lnTo>
                    <a:pt x="13164" y="2239"/>
                  </a:lnTo>
                  <a:close/>
                  <a:moveTo>
                    <a:pt x="7981" y="3699"/>
                  </a:moveTo>
                  <a:lnTo>
                    <a:pt x="7981" y="3723"/>
                  </a:lnTo>
                  <a:lnTo>
                    <a:pt x="7932" y="3723"/>
                  </a:lnTo>
                  <a:lnTo>
                    <a:pt x="7908" y="3747"/>
                  </a:lnTo>
                  <a:lnTo>
                    <a:pt x="7835" y="3796"/>
                  </a:lnTo>
                  <a:lnTo>
                    <a:pt x="7786" y="3845"/>
                  </a:lnTo>
                  <a:lnTo>
                    <a:pt x="7738" y="3918"/>
                  </a:lnTo>
                  <a:lnTo>
                    <a:pt x="7689" y="3991"/>
                  </a:lnTo>
                  <a:lnTo>
                    <a:pt x="7689" y="4064"/>
                  </a:lnTo>
                  <a:lnTo>
                    <a:pt x="7689" y="4088"/>
                  </a:lnTo>
                  <a:lnTo>
                    <a:pt x="7689" y="4112"/>
                  </a:lnTo>
                  <a:lnTo>
                    <a:pt x="7689" y="4137"/>
                  </a:lnTo>
                  <a:lnTo>
                    <a:pt x="7689" y="4161"/>
                  </a:lnTo>
                  <a:lnTo>
                    <a:pt x="7689" y="4307"/>
                  </a:lnTo>
                  <a:lnTo>
                    <a:pt x="7738" y="4453"/>
                  </a:lnTo>
                  <a:lnTo>
                    <a:pt x="7786" y="4526"/>
                  </a:lnTo>
                  <a:lnTo>
                    <a:pt x="7859" y="4574"/>
                  </a:lnTo>
                  <a:lnTo>
                    <a:pt x="8030" y="4672"/>
                  </a:lnTo>
                  <a:lnTo>
                    <a:pt x="8176" y="4720"/>
                  </a:lnTo>
                  <a:lnTo>
                    <a:pt x="8297" y="4720"/>
                  </a:lnTo>
                  <a:lnTo>
                    <a:pt x="8395" y="4696"/>
                  </a:lnTo>
                  <a:lnTo>
                    <a:pt x="8492" y="4672"/>
                  </a:lnTo>
                  <a:lnTo>
                    <a:pt x="8589" y="4599"/>
                  </a:lnTo>
                  <a:lnTo>
                    <a:pt x="8662" y="4526"/>
                  </a:lnTo>
                  <a:lnTo>
                    <a:pt x="8711" y="4429"/>
                  </a:lnTo>
                  <a:lnTo>
                    <a:pt x="8711" y="4307"/>
                  </a:lnTo>
                  <a:lnTo>
                    <a:pt x="8711" y="4185"/>
                  </a:lnTo>
                  <a:lnTo>
                    <a:pt x="8662" y="4064"/>
                  </a:lnTo>
                  <a:lnTo>
                    <a:pt x="8614" y="3942"/>
                  </a:lnTo>
                  <a:lnTo>
                    <a:pt x="8541" y="3845"/>
                  </a:lnTo>
                  <a:lnTo>
                    <a:pt x="8468" y="3772"/>
                  </a:lnTo>
                  <a:lnTo>
                    <a:pt x="8370" y="3723"/>
                  </a:lnTo>
                  <a:lnTo>
                    <a:pt x="8273" y="3699"/>
                  </a:lnTo>
                  <a:close/>
                  <a:moveTo>
                    <a:pt x="9830" y="3966"/>
                  </a:moveTo>
                  <a:lnTo>
                    <a:pt x="9709" y="3991"/>
                  </a:lnTo>
                  <a:lnTo>
                    <a:pt x="9611" y="4064"/>
                  </a:lnTo>
                  <a:lnTo>
                    <a:pt x="9538" y="4161"/>
                  </a:lnTo>
                  <a:lnTo>
                    <a:pt x="9514" y="4258"/>
                  </a:lnTo>
                  <a:lnTo>
                    <a:pt x="9490" y="4356"/>
                  </a:lnTo>
                  <a:lnTo>
                    <a:pt x="9514" y="4453"/>
                  </a:lnTo>
                  <a:lnTo>
                    <a:pt x="9563" y="4574"/>
                  </a:lnTo>
                  <a:lnTo>
                    <a:pt x="9636" y="4647"/>
                  </a:lnTo>
                  <a:lnTo>
                    <a:pt x="9757" y="4720"/>
                  </a:lnTo>
                  <a:lnTo>
                    <a:pt x="9879" y="4745"/>
                  </a:lnTo>
                  <a:lnTo>
                    <a:pt x="10025" y="4696"/>
                  </a:lnTo>
                  <a:lnTo>
                    <a:pt x="10098" y="4672"/>
                  </a:lnTo>
                  <a:lnTo>
                    <a:pt x="10147" y="4623"/>
                  </a:lnTo>
                  <a:lnTo>
                    <a:pt x="10244" y="4502"/>
                  </a:lnTo>
                  <a:lnTo>
                    <a:pt x="10268" y="4429"/>
                  </a:lnTo>
                  <a:lnTo>
                    <a:pt x="10268" y="4356"/>
                  </a:lnTo>
                  <a:lnTo>
                    <a:pt x="10244" y="4234"/>
                  </a:lnTo>
                  <a:lnTo>
                    <a:pt x="10220" y="4161"/>
                  </a:lnTo>
                  <a:lnTo>
                    <a:pt x="10147" y="4064"/>
                  </a:lnTo>
                  <a:lnTo>
                    <a:pt x="10074" y="4015"/>
                  </a:lnTo>
                  <a:lnTo>
                    <a:pt x="9952" y="3966"/>
                  </a:lnTo>
                  <a:close/>
                  <a:moveTo>
                    <a:pt x="9125" y="5572"/>
                  </a:moveTo>
                  <a:lnTo>
                    <a:pt x="9003" y="5596"/>
                  </a:lnTo>
                  <a:lnTo>
                    <a:pt x="8881" y="5669"/>
                  </a:lnTo>
                  <a:lnTo>
                    <a:pt x="8808" y="5791"/>
                  </a:lnTo>
                  <a:lnTo>
                    <a:pt x="8784" y="5913"/>
                  </a:lnTo>
                  <a:lnTo>
                    <a:pt x="8808" y="6034"/>
                  </a:lnTo>
                  <a:lnTo>
                    <a:pt x="8881" y="6156"/>
                  </a:lnTo>
                  <a:lnTo>
                    <a:pt x="9003" y="6229"/>
                  </a:lnTo>
                  <a:lnTo>
                    <a:pt x="9125" y="6253"/>
                  </a:lnTo>
                  <a:lnTo>
                    <a:pt x="9246" y="6229"/>
                  </a:lnTo>
                  <a:lnTo>
                    <a:pt x="9368" y="6156"/>
                  </a:lnTo>
                  <a:lnTo>
                    <a:pt x="9441" y="6034"/>
                  </a:lnTo>
                  <a:lnTo>
                    <a:pt x="9465" y="5913"/>
                  </a:lnTo>
                  <a:lnTo>
                    <a:pt x="9441" y="5791"/>
                  </a:lnTo>
                  <a:lnTo>
                    <a:pt x="9368" y="5669"/>
                  </a:lnTo>
                  <a:lnTo>
                    <a:pt x="9246" y="5596"/>
                  </a:lnTo>
                  <a:lnTo>
                    <a:pt x="9125" y="5572"/>
                  </a:lnTo>
                  <a:close/>
                  <a:moveTo>
                    <a:pt x="5013" y="9441"/>
                  </a:moveTo>
                  <a:lnTo>
                    <a:pt x="4842" y="9538"/>
                  </a:lnTo>
                  <a:lnTo>
                    <a:pt x="4672" y="9684"/>
                  </a:lnTo>
                  <a:lnTo>
                    <a:pt x="4502" y="9855"/>
                  </a:lnTo>
                  <a:lnTo>
                    <a:pt x="4356" y="10025"/>
                  </a:lnTo>
                  <a:lnTo>
                    <a:pt x="4112" y="10414"/>
                  </a:lnTo>
                  <a:lnTo>
                    <a:pt x="3918" y="10779"/>
                  </a:lnTo>
                  <a:lnTo>
                    <a:pt x="3723" y="11144"/>
                  </a:lnTo>
                  <a:lnTo>
                    <a:pt x="3650" y="11363"/>
                  </a:lnTo>
                  <a:lnTo>
                    <a:pt x="3553" y="11582"/>
                  </a:lnTo>
                  <a:lnTo>
                    <a:pt x="3504" y="11826"/>
                  </a:lnTo>
                  <a:lnTo>
                    <a:pt x="3480" y="12045"/>
                  </a:lnTo>
                  <a:lnTo>
                    <a:pt x="3480" y="12239"/>
                  </a:lnTo>
                  <a:lnTo>
                    <a:pt x="3528" y="12337"/>
                  </a:lnTo>
                  <a:lnTo>
                    <a:pt x="3577" y="12410"/>
                  </a:lnTo>
                  <a:lnTo>
                    <a:pt x="3601" y="12434"/>
                  </a:lnTo>
                  <a:lnTo>
                    <a:pt x="3626" y="12458"/>
                  </a:lnTo>
                  <a:lnTo>
                    <a:pt x="3650" y="12434"/>
                  </a:lnTo>
                  <a:lnTo>
                    <a:pt x="3674" y="12410"/>
                  </a:lnTo>
                  <a:lnTo>
                    <a:pt x="3747" y="12288"/>
                  </a:lnTo>
                  <a:lnTo>
                    <a:pt x="3772" y="12166"/>
                  </a:lnTo>
                  <a:lnTo>
                    <a:pt x="3820" y="11874"/>
                  </a:lnTo>
                  <a:lnTo>
                    <a:pt x="3869" y="11631"/>
                  </a:lnTo>
                  <a:lnTo>
                    <a:pt x="3966" y="11388"/>
                  </a:lnTo>
                  <a:lnTo>
                    <a:pt x="4137" y="10925"/>
                  </a:lnTo>
                  <a:lnTo>
                    <a:pt x="4331" y="10536"/>
                  </a:lnTo>
                  <a:lnTo>
                    <a:pt x="4575" y="10171"/>
                  </a:lnTo>
                  <a:lnTo>
                    <a:pt x="4818" y="9830"/>
                  </a:lnTo>
                  <a:lnTo>
                    <a:pt x="5061" y="9490"/>
                  </a:lnTo>
                  <a:lnTo>
                    <a:pt x="5061" y="9465"/>
                  </a:lnTo>
                  <a:lnTo>
                    <a:pt x="5061" y="9441"/>
                  </a:lnTo>
                  <a:close/>
                  <a:moveTo>
                    <a:pt x="9003" y="2287"/>
                  </a:moveTo>
                  <a:lnTo>
                    <a:pt x="9319" y="2312"/>
                  </a:lnTo>
                  <a:lnTo>
                    <a:pt x="9611" y="2360"/>
                  </a:lnTo>
                  <a:lnTo>
                    <a:pt x="9928" y="2409"/>
                  </a:lnTo>
                  <a:lnTo>
                    <a:pt x="10220" y="2482"/>
                  </a:lnTo>
                  <a:lnTo>
                    <a:pt x="10512" y="2579"/>
                  </a:lnTo>
                  <a:lnTo>
                    <a:pt x="10804" y="2677"/>
                  </a:lnTo>
                  <a:lnTo>
                    <a:pt x="11071" y="2798"/>
                  </a:lnTo>
                  <a:lnTo>
                    <a:pt x="11339" y="2944"/>
                  </a:lnTo>
                  <a:lnTo>
                    <a:pt x="11582" y="3066"/>
                  </a:lnTo>
                  <a:lnTo>
                    <a:pt x="11826" y="3236"/>
                  </a:lnTo>
                  <a:lnTo>
                    <a:pt x="12020" y="3382"/>
                  </a:lnTo>
                  <a:lnTo>
                    <a:pt x="12215" y="3577"/>
                  </a:lnTo>
                  <a:lnTo>
                    <a:pt x="12580" y="3966"/>
                  </a:lnTo>
                  <a:lnTo>
                    <a:pt x="12921" y="4380"/>
                  </a:lnTo>
                  <a:lnTo>
                    <a:pt x="12410" y="5012"/>
                  </a:lnTo>
                  <a:lnTo>
                    <a:pt x="11874" y="5596"/>
                  </a:lnTo>
                  <a:lnTo>
                    <a:pt x="11339" y="6180"/>
                  </a:lnTo>
                  <a:lnTo>
                    <a:pt x="10804" y="6764"/>
                  </a:lnTo>
                  <a:lnTo>
                    <a:pt x="9684" y="7908"/>
                  </a:lnTo>
                  <a:lnTo>
                    <a:pt x="9149" y="8492"/>
                  </a:lnTo>
                  <a:lnTo>
                    <a:pt x="8614" y="9076"/>
                  </a:lnTo>
                  <a:lnTo>
                    <a:pt x="6667" y="11217"/>
                  </a:lnTo>
                  <a:lnTo>
                    <a:pt x="6302" y="11631"/>
                  </a:lnTo>
                  <a:lnTo>
                    <a:pt x="5889" y="12045"/>
                  </a:lnTo>
                  <a:lnTo>
                    <a:pt x="5499" y="12410"/>
                  </a:lnTo>
                  <a:lnTo>
                    <a:pt x="5061" y="12774"/>
                  </a:lnTo>
                  <a:lnTo>
                    <a:pt x="5061" y="12774"/>
                  </a:lnTo>
                  <a:lnTo>
                    <a:pt x="5110" y="12677"/>
                  </a:lnTo>
                  <a:lnTo>
                    <a:pt x="5329" y="12166"/>
                  </a:lnTo>
                  <a:lnTo>
                    <a:pt x="5572" y="11631"/>
                  </a:lnTo>
                  <a:lnTo>
                    <a:pt x="5597" y="11582"/>
                  </a:lnTo>
                  <a:lnTo>
                    <a:pt x="5548" y="11558"/>
                  </a:lnTo>
                  <a:lnTo>
                    <a:pt x="5499" y="11534"/>
                  </a:lnTo>
                  <a:lnTo>
                    <a:pt x="5475" y="11582"/>
                  </a:lnTo>
                  <a:lnTo>
                    <a:pt x="5183" y="11996"/>
                  </a:lnTo>
                  <a:lnTo>
                    <a:pt x="4915" y="12434"/>
                  </a:lnTo>
                  <a:lnTo>
                    <a:pt x="4745" y="12750"/>
                  </a:lnTo>
                  <a:lnTo>
                    <a:pt x="4648" y="12920"/>
                  </a:lnTo>
                  <a:lnTo>
                    <a:pt x="4599" y="13091"/>
                  </a:lnTo>
                  <a:lnTo>
                    <a:pt x="4477" y="13188"/>
                  </a:lnTo>
                  <a:lnTo>
                    <a:pt x="4404" y="13115"/>
                  </a:lnTo>
                  <a:lnTo>
                    <a:pt x="4258" y="13042"/>
                  </a:lnTo>
                  <a:lnTo>
                    <a:pt x="4331" y="12750"/>
                  </a:lnTo>
                  <a:lnTo>
                    <a:pt x="4404" y="12507"/>
                  </a:lnTo>
                  <a:lnTo>
                    <a:pt x="4526" y="12264"/>
                  </a:lnTo>
                  <a:lnTo>
                    <a:pt x="4769" y="11801"/>
                  </a:lnTo>
                  <a:lnTo>
                    <a:pt x="5232" y="11071"/>
                  </a:lnTo>
                  <a:lnTo>
                    <a:pt x="5694" y="10366"/>
                  </a:lnTo>
                  <a:lnTo>
                    <a:pt x="5718" y="10341"/>
                  </a:lnTo>
                  <a:lnTo>
                    <a:pt x="5694" y="10317"/>
                  </a:lnTo>
                  <a:lnTo>
                    <a:pt x="5670" y="10293"/>
                  </a:lnTo>
                  <a:lnTo>
                    <a:pt x="5645" y="10317"/>
                  </a:lnTo>
                  <a:lnTo>
                    <a:pt x="5037" y="11047"/>
                  </a:lnTo>
                  <a:lnTo>
                    <a:pt x="4745" y="11412"/>
                  </a:lnTo>
                  <a:lnTo>
                    <a:pt x="4477" y="11801"/>
                  </a:lnTo>
                  <a:lnTo>
                    <a:pt x="4331" y="12020"/>
                  </a:lnTo>
                  <a:lnTo>
                    <a:pt x="4185" y="12288"/>
                  </a:lnTo>
                  <a:lnTo>
                    <a:pt x="4064" y="12556"/>
                  </a:lnTo>
                  <a:lnTo>
                    <a:pt x="3966" y="12847"/>
                  </a:lnTo>
                  <a:lnTo>
                    <a:pt x="3674" y="12604"/>
                  </a:lnTo>
                  <a:lnTo>
                    <a:pt x="3407" y="12312"/>
                  </a:lnTo>
                  <a:lnTo>
                    <a:pt x="3188" y="11996"/>
                  </a:lnTo>
                  <a:lnTo>
                    <a:pt x="2969" y="11655"/>
                  </a:lnTo>
                  <a:lnTo>
                    <a:pt x="3066" y="11436"/>
                  </a:lnTo>
                  <a:lnTo>
                    <a:pt x="3139" y="11193"/>
                  </a:lnTo>
                  <a:lnTo>
                    <a:pt x="3236" y="10950"/>
                  </a:lnTo>
                  <a:lnTo>
                    <a:pt x="3358" y="10706"/>
                  </a:lnTo>
                  <a:lnTo>
                    <a:pt x="3626" y="10220"/>
                  </a:lnTo>
                  <a:lnTo>
                    <a:pt x="3869" y="9782"/>
                  </a:lnTo>
                  <a:lnTo>
                    <a:pt x="4161" y="9368"/>
                  </a:lnTo>
                  <a:lnTo>
                    <a:pt x="4453" y="8954"/>
                  </a:lnTo>
                  <a:lnTo>
                    <a:pt x="4769" y="8565"/>
                  </a:lnTo>
                  <a:lnTo>
                    <a:pt x="4794" y="8541"/>
                  </a:lnTo>
                  <a:lnTo>
                    <a:pt x="4769" y="8516"/>
                  </a:lnTo>
                  <a:lnTo>
                    <a:pt x="4745" y="8492"/>
                  </a:lnTo>
                  <a:lnTo>
                    <a:pt x="4721" y="8492"/>
                  </a:lnTo>
                  <a:lnTo>
                    <a:pt x="4331" y="8808"/>
                  </a:lnTo>
                  <a:lnTo>
                    <a:pt x="3991" y="9149"/>
                  </a:lnTo>
                  <a:lnTo>
                    <a:pt x="3699" y="9514"/>
                  </a:lnTo>
                  <a:lnTo>
                    <a:pt x="3407" y="9928"/>
                  </a:lnTo>
                  <a:lnTo>
                    <a:pt x="3236" y="10195"/>
                  </a:lnTo>
                  <a:lnTo>
                    <a:pt x="3042" y="10512"/>
                  </a:lnTo>
                  <a:lnTo>
                    <a:pt x="2871" y="10852"/>
                  </a:lnTo>
                  <a:lnTo>
                    <a:pt x="2798" y="11047"/>
                  </a:lnTo>
                  <a:lnTo>
                    <a:pt x="2750" y="11217"/>
                  </a:lnTo>
                  <a:lnTo>
                    <a:pt x="2579" y="10852"/>
                  </a:lnTo>
                  <a:lnTo>
                    <a:pt x="2458" y="10487"/>
                  </a:lnTo>
                  <a:lnTo>
                    <a:pt x="2579" y="10341"/>
                  </a:lnTo>
                  <a:lnTo>
                    <a:pt x="2652" y="10195"/>
                  </a:lnTo>
                  <a:lnTo>
                    <a:pt x="2798" y="9830"/>
                  </a:lnTo>
                  <a:lnTo>
                    <a:pt x="3236" y="8954"/>
                  </a:lnTo>
                  <a:lnTo>
                    <a:pt x="3455" y="8565"/>
                  </a:lnTo>
                  <a:lnTo>
                    <a:pt x="3699" y="8200"/>
                  </a:lnTo>
                  <a:lnTo>
                    <a:pt x="3966" y="7835"/>
                  </a:lnTo>
                  <a:lnTo>
                    <a:pt x="4185" y="7446"/>
                  </a:lnTo>
                  <a:lnTo>
                    <a:pt x="4210" y="7421"/>
                  </a:lnTo>
                  <a:lnTo>
                    <a:pt x="4185" y="7397"/>
                  </a:lnTo>
                  <a:lnTo>
                    <a:pt x="4161" y="7373"/>
                  </a:lnTo>
                  <a:lnTo>
                    <a:pt x="4137" y="7397"/>
                  </a:lnTo>
                  <a:lnTo>
                    <a:pt x="3966" y="7494"/>
                  </a:lnTo>
                  <a:lnTo>
                    <a:pt x="3820" y="7640"/>
                  </a:lnTo>
                  <a:lnTo>
                    <a:pt x="3674" y="7786"/>
                  </a:lnTo>
                  <a:lnTo>
                    <a:pt x="3528" y="7957"/>
                  </a:lnTo>
                  <a:lnTo>
                    <a:pt x="3285" y="8346"/>
                  </a:lnTo>
                  <a:lnTo>
                    <a:pt x="3066" y="8687"/>
                  </a:lnTo>
                  <a:lnTo>
                    <a:pt x="2798" y="9198"/>
                  </a:lnTo>
                  <a:lnTo>
                    <a:pt x="2555" y="9709"/>
                  </a:lnTo>
                  <a:lnTo>
                    <a:pt x="2458" y="9928"/>
                  </a:lnTo>
                  <a:lnTo>
                    <a:pt x="2360" y="10171"/>
                  </a:lnTo>
                  <a:lnTo>
                    <a:pt x="2239" y="9757"/>
                  </a:lnTo>
                  <a:lnTo>
                    <a:pt x="2166" y="9368"/>
                  </a:lnTo>
                  <a:lnTo>
                    <a:pt x="2239" y="9173"/>
                  </a:lnTo>
                  <a:lnTo>
                    <a:pt x="2385" y="8833"/>
                  </a:lnTo>
                  <a:lnTo>
                    <a:pt x="2555" y="8492"/>
                  </a:lnTo>
                  <a:lnTo>
                    <a:pt x="2725" y="8176"/>
                  </a:lnTo>
                  <a:lnTo>
                    <a:pt x="2920" y="7859"/>
                  </a:lnTo>
                  <a:lnTo>
                    <a:pt x="3309" y="7300"/>
                  </a:lnTo>
                  <a:lnTo>
                    <a:pt x="3528" y="7056"/>
                  </a:lnTo>
                  <a:lnTo>
                    <a:pt x="3747" y="6789"/>
                  </a:lnTo>
                  <a:lnTo>
                    <a:pt x="3893" y="6667"/>
                  </a:lnTo>
                  <a:lnTo>
                    <a:pt x="4088" y="6545"/>
                  </a:lnTo>
                  <a:lnTo>
                    <a:pt x="4234" y="6399"/>
                  </a:lnTo>
                  <a:lnTo>
                    <a:pt x="4380" y="6253"/>
                  </a:lnTo>
                  <a:lnTo>
                    <a:pt x="4356" y="6229"/>
                  </a:lnTo>
                  <a:lnTo>
                    <a:pt x="4283" y="6205"/>
                  </a:lnTo>
                  <a:lnTo>
                    <a:pt x="4185" y="6180"/>
                  </a:lnTo>
                  <a:lnTo>
                    <a:pt x="4064" y="6229"/>
                  </a:lnTo>
                  <a:lnTo>
                    <a:pt x="3942" y="6278"/>
                  </a:lnTo>
                  <a:lnTo>
                    <a:pt x="3820" y="6375"/>
                  </a:lnTo>
                  <a:lnTo>
                    <a:pt x="3699" y="6472"/>
                  </a:lnTo>
                  <a:lnTo>
                    <a:pt x="3455" y="6716"/>
                  </a:lnTo>
                  <a:lnTo>
                    <a:pt x="3236" y="6983"/>
                  </a:lnTo>
                  <a:lnTo>
                    <a:pt x="3017" y="7251"/>
                  </a:lnTo>
                  <a:lnTo>
                    <a:pt x="2750" y="7640"/>
                  </a:lnTo>
                  <a:lnTo>
                    <a:pt x="2579" y="7908"/>
                  </a:lnTo>
                  <a:lnTo>
                    <a:pt x="2409" y="8176"/>
                  </a:lnTo>
                  <a:lnTo>
                    <a:pt x="2239" y="8468"/>
                  </a:lnTo>
                  <a:lnTo>
                    <a:pt x="2093" y="8784"/>
                  </a:lnTo>
                  <a:lnTo>
                    <a:pt x="2093" y="8565"/>
                  </a:lnTo>
                  <a:lnTo>
                    <a:pt x="2093" y="8224"/>
                  </a:lnTo>
                  <a:lnTo>
                    <a:pt x="2239" y="7835"/>
                  </a:lnTo>
                  <a:lnTo>
                    <a:pt x="2385" y="7567"/>
                  </a:lnTo>
                  <a:lnTo>
                    <a:pt x="2506" y="7324"/>
                  </a:lnTo>
                  <a:lnTo>
                    <a:pt x="2823" y="6837"/>
                  </a:lnTo>
                  <a:lnTo>
                    <a:pt x="3139" y="6375"/>
                  </a:lnTo>
                  <a:lnTo>
                    <a:pt x="3309" y="6156"/>
                  </a:lnTo>
                  <a:lnTo>
                    <a:pt x="3504" y="5961"/>
                  </a:lnTo>
                  <a:lnTo>
                    <a:pt x="3723" y="5742"/>
                  </a:lnTo>
                  <a:lnTo>
                    <a:pt x="3942" y="5572"/>
                  </a:lnTo>
                  <a:lnTo>
                    <a:pt x="4161" y="5402"/>
                  </a:lnTo>
                  <a:lnTo>
                    <a:pt x="4404" y="5256"/>
                  </a:lnTo>
                  <a:lnTo>
                    <a:pt x="4429" y="5207"/>
                  </a:lnTo>
                  <a:lnTo>
                    <a:pt x="4429" y="5158"/>
                  </a:lnTo>
                  <a:lnTo>
                    <a:pt x="4380" y="5110"/>
                  </a:lnTo>
                  <a:lnTo>
                    <a:pt x="4331" y="5110"/>
                  </a:lnTo>
                  <a:lnTo>
                    <a:pt x="4088" y="5207"/>
                  </a:lnTo>
                  <a:lnTo>
                    <a:pt x="3845" y="5353"/>
                  </a:lnTo>
                  <a:lnTo>
                    <a:pt x="3626" y="5499"/>
                  </a:lnTo>
                  <a:lnTo>
                    <a:pt x="3431" y="5645"/>
                  </a:lnTo>
                  <a:lnTo>
                    <a:pt x="3236" y="5840"/>
                  </a:lnTo>
                  <a:lnTo>
                    <a:pt x="3042" y="6034"/>
                  </a:lnTo>
                  <a:lnTo>
                    <a:pt x="2701" y="6424"/>
                  </a:lnTo>
                  <a:lnTo>
                    <a:pt x="2409" y="6837"/>
                  </a:lnTo>
                  <a:lnTo>
                    <a:pt x="2166" y="7251"/>
                  </a:lnTo>
                  <a:lnTo>
                    <a:pt x="2239" y="6910"/>
                  </a:lnTo>
                  <a:lnTo>
                    <a:pt x="2312" y="6570"/>
                  </a:lnTo>
                  <a:lnTo>
                    <a:pt x="2409" y="6229"/>
                  </a:lnTo>
                  <a:lnTo>
                    <a:pt x="2531" y="5888"/>
                  </a:lnTo>
                  <a:lnTo>
                    <a:pt x="2774" y="5621"/>
                  </a:lnTo>
                  <a:lnTo>
                    <a:pt x="3042" y="5402"/>
                  </a:lnTo>
                  <a:lnTo>
                    <a:pt x="3626" y="4964"/>
                  </a:lnTo>
                  <a:lnTo>
                    <a:pt x="3650" y="4915"/>
                  </a:lnTo>
                  <a:lnTo>
                    <a:pt x="3650" y="4866"/>
                  </a:lnTo>
                  <a:lnTo>
                    <a:pt x="3626" y="4818"/>
                  </a:lnTo>
                  <a:lnTo>
                    <a:pt x="3407" y="4818"/>
                  </a:lnTo>
                  <a:lnTo>
                    <a:pt x="3261" y="4866"/>
                  </a:lnTo>
                  <a:lnTo>
                    <a:pt x="3090" y="4939"/>
                  </a:lnTo>
                  <a:lnTo>
                    <a:pt x="2944" y="5012"/>
                  </a:lnTo>
                  <a:lnTo>
                    <a:pt x="3236" y="4574"/>
                  </a:lnTo>
                  <a:lnTo>
                    <a:pt x="3577" y="4161"/>
                  </a:lnTo>
                  <a:lnTo>
                    <a:pt x="3747" y="3966"/>
                  </a:lnTo>
                  <a:lnTo>
                    <a:pt x="3942" y="3796"/>
                  </a:lnTo>
                  <a:lnTo>
                    <a:pt x="4137" y="3626"/>
                  </a:lnTo>
                  <a:lnTo>
                    <a:pt x="4356" y="3480"/>
                  </a:lnTo>
                  <a:lnTo>
                    <a:pt x="4623" y="3309"/>
                  </a:lnTo>
                  <a:lnTo>
                    <a:pt x="4867" y="3163"/>
                  </a:lnTo>
                  <a:lnTo>
                    <a:pt x="5426" y="2896"/>
                  </a:lnTo>
                  <a:lnTo>
                    <a:pt x="5986" y="2677"/>
                  </a:lnTo>
                  <a:lnTo>
                    <a:pt x="6594" y="2506"/>
                  </a:lnTo>
                  <a:lnTo>
                    <a:pt x="7178" y="2385"/>
                  </a:lnTo>
                  <a:lnTo>
                    <a:pt x="7786" y="2312"/>
                  </a:lnTo>
                  <a:lnTo>
                    <a:pt x="8419" y="2287"/>
                  </a:lnTo>
                  <a:close/>
                  <a:moveTo>
                    <a:pt x="2506" y="11947"/>
                  </a:moveTo>
                  <a:lnTo>
                    <a:pt x="2798" y="12410"/>
                  </a:lnTo>
                  <a:lnTo>
                    <a:pt x="2969" y="12628"/>
                  </a:lnTo>
                  <a:lnTo>
                    <a:pt x="3139" y="12823"/>
                  </a:lnTo>
                  <a:lnTo>
                    <a:pt x="3334" y="12993"/>
                  </a:lnTo>
                  <a:lnTo>
                    <a:pt x="3528" y="13188"/>
                  </a:lnTo>
                  <a:lnTo>
                    <a:pt x="3723" y="13334"/>
                  </a:lnTo>
                  <a:lnTo>
                    <a:pt x="3918" y="13480"/>
                  </a:lnTo>
                  <a:lnTo>
                    <a:pt x="3528" y="13675"/>
                  </a:lnTo>
                  <a:lnTo>
                    <a:pt x="3309" y="13748"/>
                  </a:lnTo>
                  <a:lnTo>
                    <a:pt x="3090" y="13821"/>
                  </a:lnTo>
                  <a:lnTo>
                    <a:pt x="2871" y="13845"/>
                  </a:lnTo>
                  <a:lnTo>
                    <a:pt x="2677" y="13845"/>
                  </a:lnTo>
                  <a:lnTo>
                    <a:pt x="2506" y="13796"/>
                  </a:lnTo>
                  <a:lnTo>
                    <a:pt x="2409" y="13772"/>
                  </a:lnTo>
                  <a:lnTo>
                    <a:pt x="2336" y="13723"/>
                  </a:lnTo>
                  <a:lnTo>
                    <a:pt x="2239" y="13626"/>
                  </a:lnTo>
                  <a:lnTo>
                    <a:pt x="2190" y="13553"/>
                  </a:lnTo>
                  <a:lnTo>
                    <a:pt x="2141" y="13456"/>
                  </a:lnTo>
                  <a:lnTo>
                    <a:pt x="2117" y="13358"/>
                  </a:lnTo>
                  <a:lnTo>
                    <a:pt x="2117" y="13139"/>
                  </a:lnTo>
                  <a:lnTo>
                    <a:pt x="2166" y="12896"/>
                  </a:lnTo>
                  <a:lnTo>
                    <a:pt x="2239" y="12653"/>
                  </a:lnTo>
                  <a:lnTo>
                    <a:pt x="2336" y="12410"/>
                  </a:lnTo>
                  <a:lnTo>
                    <a:pt x="2506" y="11947"/>
                  </a:lnTo>
                  <a:close/>
                  <a:moveTo>
                    <a:pt x="14064" y="6570"/>
                  </a:moveTo>
                  <a:lnTo>
                    <a:pt x="14113" y="6740"/>
                  </a:lnTo>
                  <a:lnTo>
                    <a:pt x="14162" y="6910"/>
                  </a:lnTo>
                  <a:lnTo>
                    <a:pt x="14210" y="7105"/>
                  </a:lnTo>
                  <a:lnTo>
                    <a:pt x="14235" y="7324"/>
                  </a:lnTo>
                  <a:lnTo>
                    <a:pt x="14235" y="7713"/>
                  </a:lnTo>
                  <a:lnTo>
                    <a:pt x="14235" y="8078"/>
                  </a:lnTo>
                  <a:lnTo>
                    <a:pt x="14235" y="8541"/>
                  </a:lnTo>
                  <a:lnTo>
                    <a:pt x="14210" y="9003"/>
                  </a:lnTo>
                  <a:lnTo>
                    <a:pt x="14162" y="9465"/>
                  </a:lnTo>
                  <a:lnTo>
                    <a:pt x="14064" y="9928"/>
                  </a:lnTo>
                  <a:lnTo>
                    <a:pt x="13943" y="10341"/>
                  </a:lnTo>
                  <a:lnTo>
                    <a:pt x="13797" y="10731"/>
                  </a:lnTo>
                  <a:lnTo>
                    <a:pt x="13602" y="11120"/>
                  </a:lnTo>
                  <a:lnTo>
                    <a:pt x="13383" y="11485"/>
                  </a:lnTo>
                  <a:lnTo>
                    <a:pt x="13140" y="11850"/>
                  </a:lnTo>
                  <a:lnTo>
                    <a:pt x="12848" y="12166"/>
                  </a:lnTo>
                  <a:lnTo>
                    <a:pt x="12556" y="12483"/>
                  </a:lnTo>
                  <a:lnTo>
                    <a:pt x="12239" y="12799"/>
                  </a:lnTo>
                  <a:lnTo>
                    <a:pt x="12191" y="12726"/>
                  </a:lnTo>
                  <a:lnTo>
                    <a:pt x="12142" y="12701"/>
                  </a:lnTo>
                  <a:lnTo>
                    <a:pt x="12020" y="12628"/>
                  </a:lnTo>
                  <a:lnTo>
                    <a:pt x="11972" y="12628"/>
                  </a:lnTo>
                  <a:lnTo>
                    <a:pt x="11947" y="12653"/>
                  </a:lnTo>
                  <a:lnTo>
                    <a:pt x="11947" y="12677"/>
                  </a:lnTo>
                  <a:lnTo>
                    <a:pt x="11947" y="12726"/>
                  </a:lnTo>
                  <a:lnTo>
                    <a:pt x="11996" y="12774"/>
                  </a:lnTo>
                  <a:lnTo>
                    <a:pt x="12020" y="12823"/>
                  </a:lnTo>
                  <a:lnTo>
                    <a:pt x="12045" y="12969"/>
                  </a:lnTo>
                  <a:lnTo>
                    <a:pt x="11680" y="13237"/>
                  </a:lnTo>
                  <a:lnTo>
                    <a:pt x="11582" y="13018"/>
                  </a:lnTo>
                  <a:lnTo>
                    <a:pt x="11558" y="12896"/>
                  </a:lnTo>
                  <a:lnTo>
                    <a:pt x="11534" y="12774"/>
                  </a:lnTo>
                  <a:lnTo>
                    <a:pt x="11509" y="12726"/>
                  </a:lnTo>
                  <a:lnTo>
                    <a:pt x="11461" y="12701"/>
                  </a:lnTo>
                  <a:lnTo>
                    <a:pt x="11412" y="12726"/>
                  </a:lnTo>
                  <a:lnTo>
                    <a:pt x="11388" y="12774"/>
                  </a:lnTo>
                  <a:lnTo>
                    <a:pt x="11363" y="13115"/>
                  </a:lnTo>
                  <a:lnTo>
                    <a:pt x="11363" y="13285"/>
                  </a:lnTo>
                  <a:lnTo>
                    <a:pt x="11388" y="13431"/>
                  </a:lnTo>
                  <a:lnTo>
                    <a:pt x="11266" y="13529"/>
                  </a:lnTo>
                  <a:lnTo>
                    <a:pt x="11096" y="13626"/>
                  </a:lnTo>
                  <a:lnTo>
                    <a:pt x="11023" y="13310"/>
                  </a:lnTo>
                  <a:lnTo>
                    <a:pt x="10925" y="12993"/>
                  </a:lnTo>
                  <a:lnTo>
                    <a:pt x="10877" y="12969"/>
                  </a:lnTo>
                  <a:lnTo>
                    <a:pt x="10828" y="12993"/>
                  </a:lnTo>
                  <a:lnTo>
                    <a:pt x="10779" y="13188"/>
                  </a:lnTo>
                  <a:lnTo>
                    <a:pt x="10779" y="13383"/>
                  </a:lnTo>
                  <a:lnTo>
                    <a:pt x="10804" y="13577"/>
                  </a:lnTo>
                  <a:lnTo>
                    <a:pt x="10852" y="13772"/>
                  </a:lnTo>
                  <a:lnTo>
                    <a:pt x="10487" y="13918"/>
                  </a:lnTo>
                  <a:lnTo>
                    <a:pt x="10487" y="13821"/>
                  </a:lnTo>
                  <a:lnTo>
                    <a:pt x="10463" y="13480"/>
                  </a:lnTo>
                  <a:lnTo>
                    <a:pt x="10439" y="13310"/>
                  </a:lnTo>
                  <a:lnTo>
                    <a:pt x="10414" y="13139"/>
                  </a:lnTo>
                  <a:lnTo>
                    <a:pt x="10390" y="13091"/>
                  </a:lnTo>
                  <a:lnTo>
                    <a:pt x="10293" y="13091"/>
                  </a:lnTo>
                  <a:lnTo>
                    <a:pt x="10268" y="13139"/>
                  </a:lnTo>
                  <a:lnTo>
                    <a:pt x="10195" y="13480"/>
                  </a:lnTo>
                  <a:lnTo>
                    <a:pt x="10195" y="13821"/>
                  </a:lnTo>
                  <a:lnTo>
                    <a:pt x="10171" y="14040"/>
                  </a:lnTo>
                  <a:lnTo>
                    <a:pt x="9782" y="14186"/>
                  </a:lnTo>
                  <a:lnTo>
                    <a:pt x="9806" y="13845"/>
                  </a:lnTo>
                  <a:lnTo>
                    <a:pt x="9879" y="13504"/>
                  </a:lnTo>
                  <a:lnTo>
                    <a:pt x="9928" y="13164"/>
                  </a:lnTo>
                  <a:lnTo>
                    <a:pt x="9952" y="12823"/>
                  </a:lnTo>
                  <a:lnTo>
                    <a:pt x="9952" y="12774"/>
                  </a:lnTo>
                  <a:lnTo>
                    <a:pt x="9928" y="12750"/>
                  </a:lnTo>
                  <a:lnTo>
                    <a:pt x="9879" y="12726"/>
                  </a:lnTo>
                  <a:lnTo>
                    <a:pt x="9806" y="12750"/>
                  </a:lnTo>
                  <a:lnTo>
                    <a:pt x="9757" y="12799"/>
                  </a:lnTo>
                  <a:lnTo>
                    <a:pt x="9636" y="13139"/>
                  </a:lnTo>
                  <a:lnTo>
                    <a:pt x="9490" y="13504"/>
                  </a:lnTo>
                  <a:lnTo>
                    <a:pt x="9417" y="13894"/>
                  </a:lnTo>
                  <a:lnTo>
                    <a:pt x="9392" y="14088"/>
                  </a:lnTo>
                  <a:lnTo>
                    <a:pt x="9368" y="14283"/>
                  </a:lnTo>
                  <a:lnTo>
                    <a:pt x="9125" y="14332"/>
                  </a:lnTo>
                  <a:lnTo>
                    <a:pt x="9125" y="14064"/>
                  </a:lnTo>
                  <a:lnTo>
                    <a:pt x="9149" y="13821"/>
                  </a:lnTo>
                  <a:lnTo>
                    <a:pt x="9173" y="13431"/>
                  </a:lnTo>
                  <a:lnTo>
                    <a:pt x="9222" y="13237"/>
                  </a:lnTo>
                  <a:lnTo>
                    <a:pt x="9246" y="13139"/>
                  </a:lnTo>
                  <a:lnTo>
                    <a:pt x="9295" y="13091"/>
                  </a:lnTo>
                  <a:lnTo>
                    <a:pt x="9295" y="13066"/>
                  </a:lnTo>
                  <a:lnTo>
                    <a:pt x="9295" y="13042"/>
                  </a:lnTo>
                  <a:lnTo>
                    <a:pt x="9246" y="13042"/>
                  </a:lnTo>
                  <a:lnTo>
                    <a:pt x="9173" y="13091"/>
                  </a:lnTo>
                  <a:lnTo>
                    <a:pt x="9125" y="13139"/>
                  </a:lnTo>
                  <a:lnTo>
                    <a:pt x="9027" y="13310"/>
                  </a:lnTo>
                  <a:lnTo>
                    <a:pt x="8954" y="13480"/>
                  </a:lnTo>
                  <a:lnTo>
                    <a:pt x="8906" y="13650"/>
                  </a:lnTo>
                  <a:lnTo>
                    <a:pt x="8808" y="13991"/>
                  </a:lnTo>
                  <a:lnTo>
                    <a:pt x="8784" y="14210"/>
                  </a:lnTo>
                  <a:lnTo>
                    <a:pt x="8784" y="14405"/>
                  </a:lnTo>
                  <a:lnTo>
                    <a:pt x="8443" y="14453"/>
                  </a:lnTo>
                  <a:lnTo>
                    <a:pt x="8443" y="14332"/>
                  </a:lnTo>
                  <a:lnTo>
                    <a:pt x="8492" y="13894"/>
                  </a:lnTo>
                  <a:lnTo>
                    <a:pt x="8589" y="13456"/>
                  </a:lnTo>
                  <a:lnTo>
                    <a:pt x="8735" y="13042"/>
                  </a:lnTo>
                  <a:lnTo>
                    <a:pt x="8833" y="12847"/>
                  </a:lnTo>
                  <a:lnTo>
                    <a:pt x="8930" y="12653"/>
                  </a:lnTo>
                  <a:lnTo>
                    <a:pt x="8930" y="12628"/>
                  </a:lnTo>
                  <a:lnTo>
                    <a:pt x="8906" y="12580"/>
                  </a:lnTo>
                  <a:lnTo>
                    <a:pt x="8881" y="12580"/>
                  </a:lnTo>
                  <a:lnTo>
                    <a:pt x="8857" y="12604"/>
                  </a:lnTo>
                  <a:lnTo>
                    <a:pt x="8687" y="12799"/>
                  </a:lnTo>
                  <a:lnTo>
                    <a:pt x="8516" y="12993"/>
                  </a:lnTo>
                  <a:lnTo>
                    <a:pt x="8395" y="13237"/>
                  </a:lnTo>
                  <a:lnTo>
                    <a:pt x="8297" y="13456"/>
                  </a:lnTo>
                  <a:lnTo>
                    <a:pt x="8200" y="13723"/>
                  </a:lnTo>
                  <a:lnTo>
                    <a:pt x="8127" y="13967"/>
                  </a:lnTo>
                  <a:lnTo>
                    <a:pt x="8103" y="14234"/>
                  </a:lnTo>
                  <a:lnTo>
                    <a:pt x="8078" y="14478"/>
                  </a:lnTo>
                  <a:lnTo>
                    <a:pt x="7762" y="14502"/>
                  </a:lnTo>
                  <a:lnTo>
                    <a:pt x="7811" y="14259"/>
                  </a:lnTo>
                  <a:lnTo>
                    <a:pt x="7859" y="14113"/>
                  </a:lnTo>
                  <a:lnTo>
                    <a:pt x="7908" y="13967"/>
                  </a:lnTo>
                  <a:lnTo>
                    <a:pt x="7957" y="13796"/>
                  </a:lnTo>
                  <a:lnTo>
                    <a:pt x="7981" y="13650"/>
                  </a:lnTo>
                  <a:lnTo>
                    <a:pt x="7957" y="13602"/>
                  </a:lnTo>
                  <a:lnTo>
                    <a:pt x="7932" y="13577"/>
                  </a:lnTo>
                  <a:lnTo>
                    <a:pt x="7884" y="13577"/>
                  </a:lnTo>
                  <a:lnTo>
                    <a:pt x="7811" y="13626"/>
                  </a:lnTo>
                  <a:lnTo>
                    <a:pt x="7738" y="13699"/>
                  </a:lnTo>
                  <a:lnTo>
                    <a:pt x="7689" y="13772"/>
                  </a:lnTo>
                  <a:lnTo>
                    <a:pt x="7640" y="13869"/>
                  </a:lnTo>
                  <a:lnTo>
                    <a:pt x="7567" y="14064"/>
                  </a:lnTo>
                  <a:lnTo>
                    <a:pt x="7519" y="14259"/>
                  </a:lnTo>
                  <a:lnTo>
                    <a:pt x="7446" y="14526"/>
                  </a:lnTo>
                  <a:lnTo>
                    <a:pt x="7105" y="14526"/>
                  </a:lnTo>
                  <a:lnTo>
                    <a:pt x="7129" y="14380"/>
                  </a:lnTo>
                  <a:lnTo>
                    <a:pt x="7178" y="14210"/>
                  </a:lnTo>
                  <a:lnTo>
                    <a:pt x="7300" y="13894"/>
                  </a:lnTo>
                  <a:lnTo>
                    <a:pt x="7421" y="13577"/>
                  </a:lnTo>
                  <a:lnTo>
                    <a:pt x="7421" y="13529"/>
                  </a:lnTo>
                  <a:lnTo>
                    <a:pt x="7397" y="13504"/>
                  </a:lnTo>
                  <a:lnTo>
                    <a:pt x="7324" y="13504"/>
                  </a:lnTo>
                  <a:lnTo>
                    <a:pt x="7154" y="13650"/>
                  </a:lnTo>
                  <a:lnTo>
                    <a:pt x="7008" y="13821"/>
                  </a:lnTo>
                  <a:lnTo>
                    <a:pt x="6886" y="13991"/>
                  </a:lnTo>
                  <a:lnTo>
                    <a:pt x="6789" y="14210"/>
                  </a:lnTo>
                  <a:lnTo>
                    <a:pt x="6740" y="14332"/>
                  </a:lnTo>
                  <a:lnTo>
                    <a:pt x="6716" y="14502"/>
                  </a:lnTo>
                  <a:lnTo>
                    <a:pt x="6497" y="14453"/>
                  </a:lnTo>
                  <a:lnTo>
                    <a:pt x="6302" y="14380"/>
                  </a:lnTo>
                  <a:lnTo>
                    <a:pt x="5889" y="14210"/>
                  </a:lnTo>
                  <a:lnTo>
                    <a:pt x="7008" y="13358"/>
                  </a:lnTo>
                  <a:lnTo>
                    <a:pt x="8078" y="12458"/>
                  </a:lnTo>
                  <a:lnTo>
                    <a:pt x="8881" y="11777"/>
                  </a:lnTo>
                  <a:lnTo>
                    <a:pt x="9271" y="11436"/>
                  </a:lnTo>
                  <a:lnTo>
                    <a:pt x="9684" y="11120"/>
                  </a:lnTo>
                  <a:lnTo>
                    <a:pt x="10463" y="10512"/>
                  </a:lnTo>
                  <a:lnTo>
                    <a:pt x="10828" y="10195"/>
                  </a:lnTo>
                  <a:lnTo>
                    <a:pt x="11193" y="9855"/>
                  </a:lnTo>
                  <a:lnTo>
                    <a:pt x="11388" y="9636"/>
                  </a:lnTo>
                  <a:lnTo>
                    <a:pt x="11582" y="9417"/>
                  </a:lnTo>
                  <a:lnTo>
                    <a:pt x="11923" y="8930"/>
                  </a:lnTo>
                  <a:lnTo>
                    <a:pt x="12264" y="8443"/>
                  </a:lnTo>
                  <a:lnTo>
                    <a:pt x="12434" y="8200"/>
                  </a:lnTo>
                  <a:lnTo>
                    <a:pt x="12629" y="7981"/>
                  </a:lnTo>
                  <a:lnTo>
                    <a:pt x="12969" y="7616"/>
                  </a:lnTo>
                  <a:lnTo>
                    <a:pt x="13334" y="7251"/>
                  </a:lnTo>
                  <a:lnTo>
                    <a:pt x="13699" y="6910"/>
                  </a:lnTo>
                  <a:lnTo>
                    <a:pt x="14064" y="6570"/>
                  </a:lnTo>
                  <a:close/>
                  <a:moveTo>
                    <a:pt x="14356" y="1460"/>
                  </a:moveTo>
                  <a:lnTo>
                    <a:pt x="14575" y="1509"/>
                  </a:lnTo>
                  <a:lnTo>
                    <a:pt x="14721" y="1582"/>
                  </a:lnTo>
                  <a:lnTo>
                    <a:pt x="14843" y="1679"/>
                  </a:lnTo>
                  <a:lnTo>
                    <a:pt x="14916" y="1825"/>
                  </a:lnTo>
                  <a:lnTo>
                    <a:pt x="14964" y="1971"/>
                  </a:lnTo>
                  <a:lnTo>
                    <a:pt x="14989" y="2141"/>
                  </a:lnTo>
                  <a:lnTo>
                    <a:pt x="14964" y="2312"/>
                  </a:lnTo>
                  <a:lnTo>
                    <a:pt x="14940" y="2506"/>
                  </a:lnTo>
                  <a:lnTo>
                    <a:pt x="14867" y="2701"/>
                  </a:lnTo>
                  <a:lnTo>
                    <a:pt x="14721" y="3090"/>
                  </a:lnTo>
                  <a:lnTo>
                    <a:pt x="14551" y="3455"/>
                  </a:lnTo>
                  <a:lnTo>
                    <a:pt x="14381" y="3747"/>
                  </a:lnTo>
                  <a:lnTo>
                    <a:pt x="14162" y="4112"/>
                  </a:lnTo>
                  <a:lnTo>
                    <a:pt x="13918" y="4477"/>
                  </a:lnTo>
                  <a:lnTo>
                    <a:pt x="13432" y="5183"/>
                  </a:lnTo>
                  <a:lnTo>
                    <a:pt x="12385" y="6545"/>
                  </a:lnTo>
                  <a:lnTo>
                    <a:pt x="12045" y="7008"/>
                  </a:lnTo>
                  <a:lnTo>
                    <a:pt x="11704" y="7421"/>
                  </a:lnTo>
                  <a:lnTo>
                    <a:pt x="11339" y="7835"/>
                  </a:lnTo>
                  <a:lnTo>
                    <a:pt x="10950" y="8224"/>
                  </a:lnTo>
                  <a:lnTo>
                    <a:pt x="10560" y="8614"/>
                  </a:lnTo>
                  <a:lnTo>
                    <a:pt x="10171" y="9003"/>
                  </a:lnTo>
                  <a:lnTo>
                    <a:pt x="9319" y="9733"/>
                  </a:lnTo>
                  <a:lnTo>
                    <a:pt x="8565" y="10341"/>
                  </a:lnTo>
                  <a:lnTo>
                    <a:pt x="7835" y="10974"/>
                  </a:lnTo>
                  <a:lnTo>
                    <a:pt x="7129" y="11607"/>
                  </a:lnTo>
                  <a:lnTo>
                    <a:pt x="6789" y="11947"/>
                  </a:lnTo>
                  <a:lnTo>
                    <a:pt x="6448" y="12288"/>
                  </a:lnTo>
                  <a:lnTo>
                    <a:pt x="5791" y="12945"/>
                  </a:lnTo>
                  <a:lnTo>
                    <a:pt x="5134" y="13602"/>
                  </a:lnTo>
                  <a:lnTo>
                    <a:pt x="4794" y="13918"/>
                  </a:lnTo>
                  <a:lnTo>
                    <a:pt x="4429" y="14210"/>
                  </a:lnTo>
                  <a:lnTo>
                    <a:pt x="4064" y="14478"/>
                  </a:lnTo>
                  <a:lnTo>
                    <a:pt x="3674" y="14745"/>
                  </a:lnTo>
                  <a:lnTo>
                    <a:pt x="3431" y="14891"/>
                  </a:lnTo>
                  <a:lnTo>
                    <a:pt x="3115" y="15037"/>
                  </a:lnTo>
                  <a:lnTo>
                    <a:pt x="2750" y="15208"/>
                  </a:lnTo>
                  <a:lnTo>
                    <a:pt x="2360" y="15305"/>
                  </a:lnTo>
                  <a:lnTo>
                    <a:pt x="2166" y="15354"/>
                  </a:lnTo>
                  <a:lnTo>
                    <a:pt x="1971" y="15378"/>
                  </a:lnTo>
                  <a:lnTo>
                    <a:pt x="1776" y="15402"/>
                  </a:lnTo>
                  <a:lnTo>
                    <a:pt x="1606" y="15378"/>
                  </a:lnTo>
                  <a:lnTo>
                    <a:pt x="1460" y="15329"/>
                  </a:lnTo>
                  <a:lnTo>
                    <a:pt x="1314" y="15256"/>
                  </a:lnTo>
                  <a:lnTo>
                    <a:pt x="1192" y="15159"/>
                  </a:lnTo>
                  <a:lnTo>
                    <a:pt x="1095" y="15037"/>
                  </a:lnTo>
                  <a:lnTo>
                    <a:pt x="1022" y="14867"/>
                  </a:lnTo>
                  <a:lnTo>
                    <a:pt x="973" y="14672"/>
                  </a:lnTo>
                  <a:lnTo>
                    <a:pt x="973" y="14478"/>
                  </a:lnTo>
                  <a:lnTo>
                    <a:pt x="973" y="14283"/>
                  </a:lnTo>
                  <a:lnTo>
                    <a:pt x="998" y="14064"/>
                  </a:lnTo>
                  <a:lnTo>
                    <a:pt x="1046" y="13869"/>
                  </a:lnTo>
                  <a:lnTo>
                    <a:pt x="1168" y="13456"/>
                  </a:lnTo>
                  <a:lnTo>
                    <a:pt x="1752" y="12288"/>
                  </a:lnTo>
                  <a:lnTo>
                    <a:pt x="2020" y="11753"/>
                  </a:lnTo>
                  <a:lnTo>
                    <a:pt x="2141" y="11558"/>
                  </a:lnTo>
                  <a:lnTo>
                    <a:pt x="2190" y="11485"/>
                  </a:lnTo>
                  <a:lnTo>
                    <a:pt x="2239" y="11436"/>
                  </a:lnTo>
                  <a:lnTo>
                    <a:pt x="2287" y="11534"/>
                  </a:lnTo>
                  <a:lnTo>
                    <a:pt x="2263" y="11558"/>
                  </a:lnTo>
                  <a:lnTo>
                    <a:pt x="1995" y="12118"/>
                  </a:lnTo>
                  <a:lnTo>
                    <a:pt x="1874" y="12410"/>
                  </a:lnTo>
                  <a:lnTo>
                    <a:pt x="1776" y="12701"/>
                  </a:lnTo>
                  <a:lnTo>
                    <a:pt x="1703" y="12993"/>
                  </a:lnTo>
                  <a:lnTo>
                    <a:pt x="1703" y="13139"/>
                  </a:lnTo>
                  <a:lnTo>
                    <a:pt x="1703" y="13285"/>
                  </a:lnTo>
                  <a:lnTo>
                    <a:pt x="1703" y="13431"/>
                  </a:lnTo>
                  <a:lnTo>
                    <a:pt x="1728" y="13577"/>
                  </a:lnTo>
                  <a:lnTo>
                    <a:pt x="1776" y="13723"/>
                  </a:lnTo>
                  <a:lnTo>
                    <a:pt x="1849" y="13869"/>
                  </a:lnTo>
                  <a:lnTo>
                    <a:pt x="1922" y="13967"/>
                  </a:lnTo>
                  <a:lnTo>
                    <a:pt x="2020" y="14064"/>
                  </a:lnTo>
                  <a:lnTo>
                    <a:pt x="2117" y="14137"/>
                  </a:lnTo>
                  <a:lnTo>
                    <a:pt x="2214" y="14210"/>
                  </a:lnTo>
                  <a:lnTo>
                    <a:pt x="2336" y="14234"/>
                  </a:lnTo>
                  <a:lnTo>
                    <a:pt x="2458" y="14283"/>
                  </a:lnTo>
                  <a:lnTo>
                    <a:pt x="2701" y="14283"/>
                  </a:lnTo>
                  <a:lnTo>
                    <a:pt x="2969" y="14259"/>
                  </a:lnTo>
                  <a:lnTo>
                    <a:pt x="3236" y="14210"/>
                  </a:lnTo>
                  <a:lnTo>
                    <a:pt x="3480" y="14137"/>
                  </a:lnTo>
                  <a:lnTo>
                    <a:pt x="3674" y="14040"/>
                  </a:lnTo>
                  <a:lnTo>
                    <a:pt x="4064" y="13869"/>
                  </a:lnTo>
                  <a:lnTo>
                    <a:pt x="4404" y="13650"/>
                  </a:lnTo>
                  <a:lnTo>
                    <a:pt x="4745" y="13407"/>
                  </a:lnTo>
                  <a:lnTo>
                    <a:pt x="5086" y="13139"/>
                  </a:lnTo>
                  <a:lnTo>
                    <a:pt x="5718" y="12580"/>
                  </a:lnTo>
                  <a:lnTo>
                    <a:pt x="6351" y="12020"/>
                  </a:lnTo>
                  <a:lnTo>
                    <a:pt x="7056" y="11315"/>
                  </a:lnTo>
                  <a:lnTo>
                    <a:pt x="7762" y="10585"/>
                  </a:lnTo>
                  <a:lnTo>
                    <a:pt x="8443" y="9855"/>
                  </a:lnTo>
                  <a:lnTo>
                    <a:pt x="9149" y="9125"/>
                  </a:lnTo>
                  <a:lnTo>
                    <a:pt x="10585" y="7665"/>
                  </a:lnTo>
                  <a:lnTo>
                    <a:pt x="11315" y="6910"/>
                  </a:lnTo>
                  <a:lnTo>
                    <a:pt x="12045" y="6180"/>
                  </a:lnTo>
                  <a:lnTo>
                    <a:pt x="12580" y="5596"/>
                  </a:lnTo>
                  <a:lnTo>
                    <a:pt x="13091" y="4988"/>
                  </a:lnTo>
                  <a:lnTo>
                    <a:pt x="13334" y="4672"/>
                  </a:lnTo>
                  <a:lnTo>
                    <a:pt x="13553" y="4356"/>
                  </a:lnTo>
                  <a:lnTo>
                    <a:pt x="13772" y="4015"/>
                  </a:lnTo>
                  <a:lnTo>
                    <a:pt x="13943" y="3674"/>
                  </a:lnTo>
                  <a:lnTo>
                    <a:pt x="14040" y="3407"/>
                  </a:lnTo>
                  <a:lnTo>
                    <a:pt x="14113" y="3163"/>
                  </a:lnTo>
                  <a:lnTo>
                    <a:pt x="14162" y="2896"/>
                  </a:lnTo>
                  <a:lnTo>
                    <a:pt x="14186" y="2628"/>
                  </a:lnTo>
                  <a:lnTo>
                    <a:pt x="14137" y="2385"/>
                  </a:lnTo>
                  <a:lnTo>
                    <a:pt x="14089" y="2263"/>
                  </a:lnTo>
                  <a:lnTo>
                    <a:pt x="14040" y="2141"/>
                  </a:lnTo>
                  <a:lnTo>
                    <a:pt x="13967" y="2044"/>
                  </a:lnTo>
                  <a:lnTo>
                    <a:pt x="13894" y="1947"/>
                  </a:lnTo>
                  <a:lnTo>
                    <a:pt x="13772" y="1849"/>
                  </a:lnTo>
                  <a:lnTo>
                    <a:pt x="13651" y="1776"/>
                  </a:lnTo>
                  <a:lnTo>
                    <a:pt x="13480" y="1703"/>
                  </a:lnTo>
                  <a:lnTo>
                    <a:pt x="13334" y="1679"/>
                  </a:lnTo>
                  <a:lnTo>
                    <a:pt x="12994" y="1679"/>
                  </a:lnTo>
                  <a:lnTo>
                    <a:pt x="13261" y="1606"/>
                  </a:lnTo>
                  <a:lnTo>
                    <a:pt x="13529" y="1533"/>
                  </a:lnTo>
                  <a:lnTo>
                    <a:pt x="13821" y="1484"/>
                  </a:lnTo>
                  <a:lnTo>
                    <a:pt x="14113" y="1460"/>
                  </a:lnTo>
                  <a:close/>
                  <a:moveTo>
                    <a:pt x="15573" y="535"/>
                  </a:moveTo>
                  <a:lnTo>
                    <a:pt x="15694" y="584"/>
                  </a:lnTo>
                  <a:lnTo>
                    <a:pt x="15767" y="633"/>
                  </a:lnTo>
                  <a:lnTo>
                    <a:pt x="15816" y="681"/>
                  </a:lnTo>
                  <a:lnTo>
                    <a:pt x="15840" y="754"/>
                  </a:lnTo>
                  <a:lnTo>
                    <a:pt x="15889" y="852"/>
                  </a:lnTo>
                  <a:lnTo>
                    <a:pt x="15938" y="1119"/>
                  </a:lnTo>
                  <a:lnTo>
                    <a:pt x="15938" y="1387"/>
                  </a:lnTo>
                  <a:lnTo>
                    <a:pt x="15913" y="1679"/>
                  </a:lnTo>
                  <a:lnTo>
                    <a:pt x="15865" y="1971"/>
                  </a:lnTo>
                  <a:lnTo>
                    <a:pt x="15719" y="2531"/>
                  </a:lnTo>
                  <a:lnTo>
                    <a:pt x="15548" y="3066"/>
                  </a:lnTo>
                  <a:lnTo>
                    <a:pt x="15378" y="3577"/>
                  </a:lnTo>
                  <a:lnTo>
                    <a:pt x="15159" y="4088"/>
                  </a:lnTo>
                  <a:lnTo>
                    <a:pt x="14916" y="4574"/>
                  </a:lnTo>
                  <a:lnTo>
                    <a:pt x="14624" y="5061"/>
                  </a:lnTo>
                  <a:lnTo>
                    <a:pt x="14332" y="5499"/>
                  </a:lnTo>
                  <a:lnTo>
                    <a:pt x="13991" y="5937"/>
                  </a:lnTo>
                  <a:lnTo>
                    <a:pt x="13626" y="6351"/>
                  </a:lnTo>
                  <a:lnTo>
                    <a:pt x="13261" y="6740"/>
                  </a:lnTo>
                  <a:lnTo>
                    <a:pt x="12604" y="7397"/>
                  </a:lnTo>
                  <a:lnTo>
                    <a:pt x="12288" y="7738"/>
                  </a:lnTo>
                  <a:lnTo>
                    <a:pt x="11996" y="8103"/>
                  </a:lnTo>
                  <a:lnTo>
                    <a:pt x="11363" y="8979"/>
                  </a:lnTo>
                  <a:lnTo>
                    <a:pt x="11047" y="9392"/>
                  </a:lnTo>
                  <a:lnTo>
                    <a:pt x="10877" y="9611"/>
                  </a:lnTo>
                  <a:lnTo>
                    <a:pt x="10682" y="9806"/>
                  </a:lnTo>
                  <a:lnTo>
                    <a:pt x="10293" y="10122"/>
                  </a:lnTo>
                  <a:lnTo>
                    <a:pt x="9903" y="10439"/>
                  </a:lnTo>
                  <a:lnTo>
                    <a:pt x="9100" y="11047"/>
                  </a:lnTo>
                  <a:lnTo>
                    <a:pt x="8687" y="11388"/>
                  </a:lnTo>
                  <a:lnTo>
                    <a:pt x="8297" y="11728"/>
                  </a:lnTo>
                  <a:lnTo>
                    <a:pt x="7519" y="12410"/>
                  </a:lnTo>
                  <a:lnTo>
                    <a:pt x="6837" y="12969"/>
                  </a:lnTo>
                  <a:lnTo>
                    <a:pt x="6156" y="13529"/>
                  </a:lnTo>
                  <a:lnTo>
                    <a:pt x="5475" y="14064"/>
                  </a:lnTo>
                  <a:lnTo>
                    <a:pt x="4769" y="14575"/>
                  </a:lnTo>
                  <a:lnTo>
                    <a:pt x="4283" y="14916"/>
                  </a:lnTo>
                  <a:lnTo>
                    <a:pt x="3796" y="15208"/>
                  </a:lnTo>
                  <a:lnTo>
                    <a:pt x="3285" y="15500"/>
                  </a:lnTo>
                  <a:lnTo>
                    <a:pt x="2750" y="15767"/>
                  </a:lnTo>
                  <a:lnTo>
                    <a:pt x="2287" y="15962"/>
                  </a:lnTo>
                  <a:lnTo>
                    <a:pt x="2020" y="16059"/>
                  </a:lnTo>
                  <a:lnTo>
                    <a:pt x="1752" y="16132"/>
                  </a:lnTo>
                  <a:lnTo>
                    <a:pt x="1484" y="16205"/>
                  </a:lnTo>
                  <a:lnTo>
                    <a:pt x="1217" y="16230"/>
                  </a:lnTo>
                  <a:lnTo>
                    <a:pt x="949" y="16205"/>
                  </a:lnTo>
                  <a:lnTo>
                    <a:pt x="827" y="16181"/>
                  </a:lnTo>
                  <a:lnTo>
                    <a:pt x="730" y="16132"/>
                  </a:lnTo>
                  <a:lnTo>
                    <a:pt x="633" y="16084"/>
                  </a:lnTo>
                  <a:lnTo>
                    <a:pt x="560" y="16011"/>
                  </a:lnTo>
                  <a:lnTo>
                    <a:pt x="511" y="15938"/>
                  </a:lnTo>
                  <a:lnTo>
                    <a:pt x="462" y="15840"/>
                  </a:lnTo>
                  <a:lnTo>
                    <a:pt x="438" y="15646"/>
                  </a:lnTo>
                  <a:lnTo>
                    <a:pt x="438" y="15402"/>
                  </a:lnTo>
                  <a:lnTo>
                    <a:pt x="487" y="15159"/>
                  </a:lnTo>
                  <a:lnTo>
                    <a:pt x="560" y="14891"/>
                  </a:lnTo>
                  <a:lnTo>
                    <a:pt x="754" y="14405"/>
                  </a:lnTo>
                  <a:lnTo>
                    <a:pt x="754" y="14599"/>
                  </a:lnTo>
                  <a:lnTo>
                    <a:pt x="754" y="14794"/>
                  </a:lnTo>
                  <a:lnTo>
                    <a:pt x="803" y="14964"/>
                  </a:lnTo>
                  <a:lnTo>
                    <a:pt x="827" y="15110"/>
                  </a:lnTo>
                  <a:lnTo>
                    <a:pt x="900" y="15232"/>
                  </a:lnTo>
                  <a:lnTo>
                    <a:pt x="973" y="15354"/>
                  </a:lnTo>
                  <a:lnTo>
                    <a:pt x="1046" y="15427"/>
                  </a:lnTo>
                  <a:lnTo>
                    <a:pt x="1144" y="15500"/>
                  </a:lnTo>
                  <a:lnTo>
                    <a:pt x="1241" y="15573"/>
                  </a:lnTo>
                  <a:lnTo>
                    <a:pt x="1338" y="15597"/>
                  </a:lnTo>
                  <a:lnTo>
                    <a:pt x="1460" y="15646"/>
                  </a:lnTo>
                  <a:lnTo>
                    <a:pt x="1849" y="15646"/>
                  </a:lnTo>
                  <a:lnTo>
                    <a:pt x="2141" y="15597"/>
                  </a:lnTo>
                  <a:lnTo>
                    <a:pt x="2433" y="15500"/>
                  </a:lnTo>
                  <a:lnTo>
                    <a:pt x="2750" y="15402"/>
                  </a:lnTo>
                  <a:lnTo>
                    <a:pt x="3042" y="15256"/>
                  </a:lnTo>
                  <a:lnTo>
                    <a:pt x="3626" y="14964"/>
                  </a:lnTo>
                  <a:lnTo>
                    <a:pt x="4112" y="14648"/>
                  </a:lnTo>
                  <a:lnTo>
                    <a:pt x="4453" y="14405"/>
                  </a:lnTo>
                  <a:lnTo>
                    <a:pt x="4794" y="14137"/>
                  </a:lnTo>
                  <a:lnTo>
                    <a:pt x="5134" y="13845"/>
                  </a:lnTo>
                  <a:lnTo>
                    <a:pt x="5767" y="13261"/>
                  </a:lnTo>
                  <a:lnTo>
                    <a:pt x="6375" y="12653"/>
                  </a:lnTo>
                  <a:lnTo>
                    <a:pt x="6983" y="12045"/>
                  </a:lnTo>
                  <a:lnTo>
                    <a:pt x="7738" y="11363"/>
                  </a:lnTo>
                  <a:lnTo>
                    <a:pt x="8492" y="10731"/>
                  </a:lnTo>
                  <a:lnTo>
                    <a:pt x="9271" y="10098"/>
                  </a:lnTo>
                  <a:lnTo>
                    <a:pt x="10049" y="9465"/>
                  </a:lnTo>
                  <a:lnTo>
                    <a:pt x="10439" y="9125"/>
                  </a:lnTo>
                  <a:lnTo>
                    <a:pt x="10828" y="8760"/>
                  </a:lnTo>
                  <a:lnTo>
                    <a:pt x="11193" y="8395"/>
                  </a:lnTo>
                  <a:lnTo>
                    <a:pt x="11558" y="8030"/>
                  </a:lnTo>
                  <a:lnTo>
                    <a:pt x="11899" y="7665"/>
                  </a:lnTo>
                  <a:lnTo>
                    <a:pt x="12239" y="7275"/>
                  </a:lnTo>
                  <a:lnTo>
                    <a:pt x="12896" y="6448"/>
                  </a:lnTo>
                  <a:lnTo>
                    <a:pt x="13894" y="5110"/>
                  </a:lnTo>
                  <a:lnTo>
                    <a:pt x="14381" y="4429"/>
                  </a:lnTo>
                  <a:lnTo>
                    <a:pt x="14599" y="4064"/>
                  </a:lnTo>
                  <a:lnTo>
                    <a:pt x="14818" y="3723"/>
                  </a:lnTo>
                  <a:lnTo>
                    <a:pt x="14989" y="3382"/>
                  </a:lnTo>
                  <a:lnTo>
                    <a:pt x="15159" y="2993"/>
                  </a:lnTo>
                  <a:lnTo>
                    <a:pt x="15281" y="2604"/>
                  </a:lnTo>
                  <a:lnTo>
                    <a:pt x="15329" y="2409"/>
                  </a:lnTo>
                  <a:lnTo>
                    <a:pt x="15378" y="2214"/>
                  </a:lnTo>
                  <a:lnTo>
                    <a:pt x="15378" y="2020"/>
                  </a:lnTo>
                  <a:lnTo>
                    <a:pt x="15354" y="1849"/>
                  </a:lnTo>
                  <a:lnTo>
                    <a:pt x="15305" y="1655"/>
                  </a:lnTo>
                  <a:lnTo>
                    <a:pt x="15232" y="1509"/>
                  </a:lnTo>
                  <a:lnTo>
                    <a:pt x="15135" y="1363"/>
                  </a:lnTo>
                  <a:lnTo>
                    <a:pt x="14989" y="1241"/>
                  </a:lnTo>
                  <a:lnTo>
                    <a:pt x="14794" y="1144"/>
                  </a:lnTo>
                  <a:lnTo>
                    <a:pt x="14575" y="1046"/>
                  </a:lnTo>
                  <a:lnTo>
                    <a:pt x="14332" y="998"/>
                  </a:lnTo>
                  <a:lnTo>
                    <a:pt x="14089" y="973"/>
                  </a:lnTo>
                  <a:lnTo>
                    <a:pt x="14818" y="730"/>
                  </a:lnTo>
                  <a:lnTo>
                    <a:pt x="15110" y="608"/>
                  </a:lnTo>
                  <a:lnTo>
                    <a:pt x="15281" y="560"/>
                  </a:lnTo>
                  <a:lnTo>
                    <a:pt x="15427" y="535"/>
                  </a:lnTo>
                  <a:close/>
                  <a:moveTo>
                    <a:pt x="15451" y="0"/>
                  </a:moveTo>
                  <a:lnTo>
                    <a:pt x="15305" y="24"/>
                  </a:lnTo>
                  <a:lnTo>
                    <a:pt x="15013" y="97"/>
                  </a:lnTo>
                  <a:lnTo>
                    <a:pt x="13845" y="462"/>
                  </a:lnTo>
                  <a:lnTo>
                    <a:pt x="13261" y="657"/>
                  </a:lnTo>
                  <a:lnTo>
                    <a:pt x="12702" y="876"/>
                  </a:lnTo>
                  <a:lnTo>
                    <a:pt x="12118" y="1119"/>
                  </a:lnTo>
                  <a:lnTo>
                    <a:pt x="11582" y="1411"/>
                  </a:lnTo>
                  <a:lnTo>
                    <a:pt x="11047" y="1703"/>
                  </a:lnTo>
                  <a:lnTo>
                    <a:pt x="10536" y="2020"/>
                  </a:lnTo>
                  <a:lnTo>
                    <a:pt x="10512" y="2068"/>
                  </a:lnTo>
                  <a:lnTo>
                    <a:pt x="10195" y="1971"/>
                  </a:lnTo>
                  <a:lnTo>
                    <a:pt x="9879" y="1898"/>
                  </a:lnTo>
                  <a:lnTo>
                    <a:pt x="9246" y="1801"/>
                  </a:lnTo>
                  <a:lnTo>
                    <a:pt x="8906" y="1776"/>
                  </a:lnTo>
                  <a:lnTo>
                    <a:pt x="8565" y="1752"/>
                  </a:lnTo>
                  <a:lnTo>
                    <a:pt x="8224" y="1752"/>
                  </a:lnTo>
                  <a:lnTo>
                    <a:pt x="7884" y="1776"/>
                  </a:lnTo>
                  <a:lnTo>
                    <a:pt x="7543" y="1801"/>
                  </a:lnTo>
                  <a:lnTo>
                    <a:pt x="7178" y="1849"/>
                  </a:lnTo>
                  <a:lnTo>
                    <a:pt x="6837" y="1898"/>
                  </a:lnTo>
                  <a:lnTo>
                    <a:pt x="6497" y="1971"/>
                  </a:lnTo>
                  <a:lnTo>
                    <a:pt x="6181" y="2068"/>
                  </a:lnTo>
                  <a:lnTo>
                    <a:pt x="5840" y="2166"/>
                  </a:lnTo>
                  <a:lnTo>
                    <a:pt x="5524" y="2287"/>
                  </a:lnTo>
                  <a:lnTo>
                    <a:pt x="5207" y="2409"/>
                  </a:lnTo>
                  <a:lnTo>
                    <a:pt x="4891" y="2555"/>
                  </a:lnTo>
                  <a:lnTo>
                    <a:pt x="4575" y="2725"/>
                  </a:lnTo>
                  <a:lnTo>
                    <a:pt x="4283" y="2896"/>
                  </a:lnTo>
                  <a:lnTo>
                    <a:pt x="3991" y="3090"/>
                  </a:lnTo>
                  <a:lnTo>
                    <a:pt x="3626" y="3358"/>
                  </a:lnTo>
                  <a:lnTo>
                    <a:pt x="3285" y="3699"/>
                  </a:lnTo>
                  <a:lnTo>
                    <a:pt x="2969" y="4039"/>
                  </a:lnTo>
                  <a:lnTo>
                    <a:pt x="2677" y="4429"/>
                  </a:lnTo>
                  <a:lnTo>
                    <a:pt x="2433" y="4842"/>
                  </a:lnTo>
                  <a:lnTo>
                    <a:pt x="2214" y="5256"/>
                  </a:lnTo>
                  <a:lnTo>
                    <a:pt x="2044" y="5718"/>
                  </a:lnTo>
                  <a:lnTo>
                    <a:pt x="1874" y="6156"/>
                  </a:lnTo>
                  <a:lnTo>
                    <a:pt x="1776" y="6351"/>
                  </a:lnTo>
                  <a:lnTo>
                    <a:pt x="1679" y="6521"/>
                  </a:lnTo>
                  <a:lnTo>
                    <a:pt x="1630" y="6691"/>
                  </a:lnTo>
                  <a:lnTo>
                    <a:pt x="1630" y="6862"/>
                  </a:lnTo>
                  <a:lnTo>
                    <a:pt x="1655" y="6910"/>
                  </a:lnTo>
                  <a:lnTo>
                    <a:pt x="1703" y="6935"/>
                  </a:lnTo>
                  <a:lnTo>
                    <a:pt x="1630" y="7348"/>
                  </a:lnTo>
                  <a:lnTo>
                    <a:pt x="1582" y="7762"/>
                  </a:lnTo>
                  <a:lnTo>
                    <a:pt x="1557" y="8151"/>
                  </a:lnTo>
                  <a:lnTo>
                    <a:pt x="1557" y="8565"/>
                  </a:lnTo>
                  <a:lnTo>
                    <a:pt x="1557" y="8881"/>
                  </a:lnTo>
                  <a:lnTo>
                    <a:pt x="1606" y="9198"/>
                  </a:lnTo>
                  <a:lnTo>
                    <a:pt x="1655" y="9514"/>
                  </a:lnTo>
                  <a:lnTo>
                    <a:pt x="1703" y="9830"/>
                  </a:lnTo>
                  <a:lnTo>
                    <a:pt x="1776" y="10171"/>
                  </a:lnTo>
                  <a:lnTo>
                    <a:pt x="1874" y="10487"/>
                  </a:lnTo>
                  <a:lnTo>
                    <a:pt x="1995" y="10828"/>
                  </a:lnTo>
                  <a:lnTo>
                    <a:pt x="2117" y="11144"/>
                  </a:lnTo>
                  <a:lnTo>
                    <a:pt x="2020" y="11193"/>
                  </a:lnTo>
                  <a:lnTo>
                    <a:pt x="1898" y="11290"/>
                  </a:lnTo>
                  <a:lnTo>
                    <a:pt x="1776" y="11412"/>
                  </a:lnTo>
                  <a:lnTo>
                    <a:pt x="1655" y="11607"/>
                  </a:lnTo>
                  <a:lnTo>
                    <a:pt x="1387" y="12045"/>
                  </a:lnTo>
                  <a:lnTo>
                    <a:pt x="1119" y="12556"/>
                  </a:lnTo>
                  <a:lnTo>
                    <a:pt x="876" y="13091"/>
                  </a:lnTo>
                  <a:lnTo>
                    <a:pt x="657" y="13553"/>
                  </a:lnTo>
                  <a:lnTo>
                    <a:pt x="414" y="14113"/>
                  </a:lnTo>
                  <a:lnTo>
                    <a:pt x="243" y="14551"/>
                  </a:lnTo>
                  <a:lnTo>
                    <a:pt x="97" y="14989"/>
                  </a:lnTo>
                  <a:lnTo>
                    <a:pt x="49" y="15208"/>
                  </a:lnTo>
                  <a:lnTo>
                    <a:pt x="0" y="15427"/>
                  </a:lnTo>
                  <a:lnTo>
                    <a:pt x="0" y="15670"/>
                  </a:lnTo>
                  <a:lnTo>
                    <a:pt x="49" y="15889"/>
                  </a:lnTo>
                  <a:lnTo>
                    <a:pt x="97" y="16084"/>
                  </a:lnTo>
                  <a:lnTo>
                    <a:pt x="195" y="16254"/>
                  </a:lnTo>
                  <a:lnTo>
                    <a:pt x="316" y="16400"/>
                  </a:lnTo>
                  <a:lnTo>
                    <a:pt x="487" y="16497"/>
                  </a:lnTo>
                  <a:lnTo>
                    <a:pt x="657" y="16595"/>
                  </a:lnTo>
                  <a:lnTo>
                    <a:pt x="827" y="16643"/>
                  </a:lnTo>
                  <a:lnTo>
                    <a:pt x="1046" y="16668"/>
                  </a:lnTo>
                  <a:lnTo>
                    <a:pt x="1241" y="16668"/>
                  </a:lnTo>
                  <a:lnTo>
                    <a:pt x="1509" y="16643"/>
                  </a:lnTo>
                  <a:lnTo>
                    <a:pt x="1776" y="16570"/>
                  </a:lnTo>
                  <a:lnTo>
                    <a:pt x="2044" y="16497"/>
                  </a:lnTo>
                  <a:lnTo>
                    <a:pt x="2312" y="16400"/>
                  </a:lnTo>
                  <a:lnTo>
                    <a:pt x="2823" y="16157"/>
                  </a:lnTo>
                  <a:lnTo>
                    <a:pt x="3309" y="15913"/>
                  </a:lnTo>
                  <a:lnTo>
                    <a:pt x="3796" y="15646"/>
                  </a:lnTo>
                  <a:lnTo>
                    <a:pt x="4258" y="15378"/>
                  </a:lnTo>
                  <a:lnTo>
                    <a:pt x="4721" y="15062"/>
                  </a:lnTo>
                  <a:lnTo>
                    <a:pt x="5183" y="14745"/>
                  </a:lnTo>
                  <a:lnTo>
                    <a:pt x="5791" y="14307"/>
                  </a:lnTo>
                  <a:lnTo>
                    <a:pt x="5767" y="14405"/>
                  </a:lnTo>
                  <a:lnTo>
                    <a:pt x="5767" y="14502"/>
                  </a:lnTo>
                  <a:lnTo>
                    <a:pt x="5791" y="14599"/>
                  </a:lnTo>
                  <a:lnTo>
                    <a:pt x="5864" y="14672"/>
                  </a:lnTo>
                  <a:lnTo>
                    <a:pt x="5937" y="14745"/>
                  </a:lnTo>
                  <a:lnTo>
                    <a:pt x="6035" y="14794"/>
                  </a:lnTo>
                  <a:lnTo>
                    <a:pt x="6302" y="14867"/>
                  </a:lnTo>
                  <a:lnTo>
                    <a:pt x="6594" y="14940"/>
                  </a:lnTo>
                  <a:lnTo>
                    <a:pt x="6910" y="14964"/>
                  </a:lnTo>
                  <a:lnTo>
                    <a:pt x="7227" y="14989"/>
                  </a:lnTo>
                  <a:lnTo>
                    <a:pt x="7543" y="14989"/>
                  </a:lnTo>
                  <a:lnTo>
                    <a:pt x="7567" y="15037"/>
                  </a:lnTo>
                  <a:lnTo>
                    <a:pt x="7640" y="15062"/>
                  </a:lnTo>
                  <a:lnTo>
                    <a:pt x="7689" y="15062"/>
                  </a:lnTo>
                  <a:lnTo>
                    <a:pt x="7713" y="15037"/>
                  </a:lnTo>
                  <a:lnTo>
                    <a:pt x="7738" y="14964"/>
                  </a:lnTo>
                  <a:lnTo>
                    <a:pt x="8127" y="14940"/>
                  </a:lnTo>
                  <a:lnTo>
                    <a:pt x="8224" y="14940"/>
                  </a:lnTo>
                  <a:lnTo>
                    <a:pt x="8322" y="14964"/>
                  </a:lnTo>
                  <a:lnTo>
                    <a:pt x="8395" y="14916"/>
                  </a:lnTo>
                  <a:lnTo>
                    <a:pt x="8808" y="14867"/>
                  </a:lnTo>
                  <a:lnTo>
                    <a:pt x="9198" y="14794"/>
                  </a:lnTo>
                  <a:lnTo>
                    <a:pt x="9611" y="14697"/>
                  </a:lnTo>
                  <a:lnTo>
                    <a:pt x="10001" y="14599"/>
                  </a:lnTo>
                  <a:lnTo>
                    <a:pt x="10390" y="14453"/>
                  </a:lnTo>
                  <a:lnTo>
                    <a:pt x="10779" y="14307"/>
                  </a:lnTo>
                  <a:lnTo>
                    <a:pt x="11144" y="14137"/>
                  </a:lnTo>
                  <a:lnTo>
                    <a:pt x="11509" y="13918"/>
                  </a:lnTo>
                  <a:lnTo>
                    <a:pt x="12020" y="13577"/>
                  </a:lnTo>
                  <a:lnTo>
                    <a:pt x="12507" y="13164"/>
                  </a:lnTo>
                  <a:lnTo>
                    <a:pt x="12969" y="12726"/>
                  </a:lnTo>
                  <a:lnTo>
                    <a:pt x="13359" y="12264"/>
                  </a:lnTo>
                  <a:lnTo>
                    <a:pt x="13553" y="11996"/>
                  </a:lnTo>
                  <a:lnTo>
                    <a:pt x="13724" y="11753"/>
                  </a:lnTo>
                  <a:lnTo>
                    <a:pt x="13894" y="11485"/>
                  </a:lnTo>
                  <a:lnTo>
                    <a:pt x="14040" y="11193"/>
                  </a:lnTo>
                  <a:lnTo>
                    <a:pt x="14186" y="10925"/>
                  </a:lnTo>
                  <a:lnTo>
                    <a:pt x="14308" y="10633"/>
                  </a:lnTo>
                  <a:lnTo>
                    <a:pt x="14405" y="10341"/>
                  </a:lnTo>
                  <a:lnTo>
                    <a:pt x="14478" y="10049"/>
                  </a:lnTo>
                  <a:lnTo>
                    <a:pt x="14599" y="9538"/>
                  </a:lnTo>
                  <a:lnTo>
                    <a:pt x="14648" y="9003"/>
                  </a:lnTo>
                  <a:lnTo>
                    <a:pt x="14672" y="8468"/>
                  </a:lnTo>
                  <a:lnTo>
                    <a:pt x="14697" y="7957"/>
                  </a:lnTo>
                  <a:lnTo>
                    <a:pt x="14697" y="7519"/>
                  </a:lnTo>
                  <a:lnTo>
                    <a:pt x="14672" y="7032"/>
                  </a:lnTo>
                  <a:lnTo>
                    <a:pt x="14624" y="6813"/>
                  </a:lnTo>
                  <a:lnTo>
                    <a:pt x="14575" y="6594"/>
                  </a:lnTo>
                  <a:lnTo>
                    <a:pt x="14502" y="6375"/>
                  </a:lnTo>
                  <a:lnTo>
                    <a:pt x="14381" y="6180"/>
                  </a:lnTo>
                  <a:lnTo>
                    <a:pt x="14745" y="5718"/>
                  </a:lnTo>
                  <a:lnTo>
                    <a:pt x="15086" y="5207"/>
                  </a:lnTo>
                  <a:lnTo>
                    <a:pt x="15378" y="4696"/>
                  </a:lnTo>
                  <a:lnTo>
                    <a:pt x="15646" y="4185"/>
                  </a:lnTo>
                  <a:lnTo>
                    <a:pt x="15889" y="3650"/>
                  </a:lnTo>
                  <a:lnTo>
                    <a:pt x="16084" y="3090"/>
                  </a:lnTo>
                  <a:lnTo>
                    <a:pt x="16254" y="2506"/>
                  </a:lnTo>
                  <a:lnTo>
                    <a:pt x="16376" y="1922"/>
                  </a:lnTo>
                  <a:lnTo>
                    <a:pt x="16449" y="1509"/>
                  </a:lnTo>
                  <a:lnTo>
                    <a:pt x="16449" y="1290"/>
                  </a:lnTo>
                  <a:lnTo>
                    <a:pt x="16449" y="1046"/>
                  </a:lnTo>
                  <a:lnTo>
                    <a:pt x="16424" y="803"/>
                  </a:lnTo>
                  <a:lnTo>
                    <a:pt x="16376" y="584"/>
                  </a:lnTo>
                  <a:lnTo>
                    <a:pt x="16303" y="389"/>
                  </a:lnTo>
                  <a:lnTo>
                    <a:pt x="16230" y="316"/>
                  </a:lnTo>
                  <a:lnTo>
                    <a:pt x="16157" y="243"/>
                  </a:lnTo>
                  <a:lnTo>
                    <a:pt x="16035" y="122"/>
                  </a:lnTo>
                  <a:lnTo>
                    <a:pt x="15889" y="49"/>
                  </a:lnTo>
                  <a:lnTo>
                    <a:pt x="15767" y="24"/>
                  </a:lnTo>
                  <a:lnTo>
                    <a:pt x="1562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6D9EEB"/>
                </a:solidFill>
              </a:endParaRPr>
            </a:p>
          </p:txBody>
        </p:sp>
        <p:sp>
          <p:nvSpPr>
            <p:cNvPr id="557" name="Shape 557"/>
            <p:cNvSpPr/>
            <p:nvPr/>
          </p:nvSpPr>
          <p:spPr>
            <a:xfrm rot="1473079">
              <a:off x="2515934" y="1366308"/>
              <a:ext cx="580362" cy="565323"/>
            </a:xfrm>
            <a:custGeom>
              <a:avLst/>
              <a:gdLst/>
              <a:ahLst/>
              <a:cxnLst/>
              <a:rect l="0" t="0" r="0" b="0"/>
              <a:pathLst>
                <a:path w="18737" h="18250" extrusionOk="0">
                  <a:moveTo>
                    <a:pt x="13554" y="3431"/>
                  </a:moveTo>
                  <a:lnTo>
                    <a:pt x="13748" y="3456"/>
                  </a:lnTo>
                  <a:lnTo>
                    <a:pt x="13919" y="3480"/>
                  </a:lnTo>
                  <a:lnTo>
                    <a:pt x="14308" y="3602"/>
                  </a:lnTo>
                  <a:lnTo>
                    <a:pt x="14478" y="3675"/>
                  </a:lnTo>
                  <a:lnTo>
                    <a:pt x="14624" y="3748"/>
                  </a:lnTo>
                  <a:lnTo>
                    <a:pt x="14746" y="3845"/>
                  </a:lnTo>
                  <a:lnTo>
                    <a:pt x="14843" y="3967"/>
                  </a:lnTo>
                  <a:lnTo>
                    <a:pt x="14941" y="4113"/>
                  </a:lnTo>
                  <a:lnTo>
                    <a:pt x="15038" y="4259"/>
                  </a:lnTo>
                  <a:lnTo>
                    <a:pt x="15111" y="4405"/>
                  </a:lnTo>
                  <a:lnTo>
                    <a:pt x="15160" y="4551"/>
                  </a:lnTo>
                  <a:lnTo>
                    <a:pt x="15184" y="4721"/>
                  </a:lnTo>
                  <a:lnTo>
                    <a:pt x="15208" y="4891"/>
                  </a:lnTo>
                  <a:lnTo>
                    <a:pt x="15233" y="5232"/>
                  </a:lnTo>
                  <a:lnTo>
                    <a:pt x="15160" y="5548"/>
                  </a:lnTo>
                  <a:lnTo>
                    <a:pt x="15111" y="5719"/>
                  </a:lnTo>
                  <a:lnTo>
                    <a:pt x="15062" y="5865"/>
                  </a:lnTo>
                  <a:lnTo>
                    <a:pt x="14916" y="6132"/>
                  </a:lnTo>
                  <a:lnTo>
                    <a:pt x="14722" y="6351"/>
                  </a:lnTo>
                  <a:lnTo>
                    <a:pt x="14527" y="6570"/>
                  </a:lnTo>
                  <a:lnTo>
                    <a:pt x="14284" y="6765"/>
                  </a:lnTo>
                  <a:lnTo>
                    <a:pt x="13821" y="7130"/>
                  </a:lnTo>
                  <a:lnTo>
                    <a:pt x="13602" y="7325"/>
                  </a:lnTo>
                  <a:lnTo>
                    <a:pt x="13408" y="7544"/>
                  </a:lnTo>
                  <a:lnTo>
                    <a:pt x="12678" y="6984"/>
                  </a:lnTo>
                  <a:lnTo>
                    <a:pt x="12313" y="6692"/>
                  </a:lnTo>
                  <a:lnTo>
                    <a:pt x="11948" y="6400"/>
                  </a:lnTo>
                  <a:lnTo>
                    <a:pt x="11631" y="6108"/>
                  </a:lnTo>
                  <a:lnTo>
                    <a:pt x="11315" y="5767"/>
                  </a:lnTo>
                  <a:lnTo>
                    <a:pt x="11023" y="5427"/>
                  </a:lnTo>
                  <a:lnTo>
                    <a:pt x="10755" y="5037"/>
                  </a:lnTo>
                  <a:lnTo>
                    <a:pt x="10877" y="4989"/>
                  </a:lnTo>
                  <a:lnTo>
                    <a:pt x="10999" y="4891"/>
                  </a:lnTo>
                  <a:lnTo>
                    <a:pt x="11242" y="4697"/>
                  </a:lnTo>
                  <a:lnTo>
                    <a:pt x="11461" y="4478"/>
                  </a:lnTo>
                  <a:lnTo>
                    <a:pt x="11656" y="4283"/>
                  </a:lnTo>
                  <a:lnTo>
                    <a:pt x="12191" y="3869"/>
                  </a:lnTo>
                  <a:lnTo>
                    <a:pt x="12483" y="3699"/>
                  </a:lnTo>
                  <a:lnTo>
                    <a:pt x="12775" y="3553"/>
                  </a:lnTo>
                  <a:lnTo>
                    <a:pt x="12970" y="3480"/>
                  </a:lnTo>
                  <a:lnTo>
                    <a:pt x="13164" y="3456"/>
                  </a:lnTo>
                  <a:lnTo>
                    <a:pt x="13359" y="3431"/>
                  </a:lnTo>
                  <a:close/>
                  <a:moveTo>
                    <a:pt x="13529" y="2872"/>
                  </a:moveTo>
                  <a:lnTo>
                    <a:pt x="13335" y="2896"/>
                  </a:lnTo>
                  <a:lnTo>
                    <a:pt x="12945" y="2969"/>
                  </a:lnTo>
                  <a:lnTo>
                    <a:pt x="12556" y="3066"/>
                  </a:lnTo>
                  <a:lnTo>
                    <a:pt x="12191" y="3237"/>
                  </a:lnTo>
                  <a:lnTo>
                    <a:pt x="11850" y="3456"/>
                  </a:lnTo>
                  <a:lnTo>
                    <a:pt x="11607" y="3626"/>
                  </a:lnTo>
                  <a:lnTo>
                    <a:pt x="11388" y="3821"/>
                  </a:lnTo>
                  <a:lnTo>
                    <a:pt x="10950" y="4210"/>
                  </a:lnTo>
                  <a:lnTo>
                    <a:pt x="10658" y="4478"/>
                  </a:lnTo>
                  <a:lnTo>
                    <a:pt x="10512" y="4648"/>
                  </a:lnTo>
                  <a:lnTo>
                    <a:pt x="10464" y="4721"/>
                  </a:lnTo>
                  <a:lnTo>
                    <a:pt x="10464" y="4818"/>
                  </a:lnTo>
                  <a:lnTo>
                    <a:pt x="10366" y="4843"/>
                  </a:lnTo>
                  <a:lnTo>
                    <a:pt x="10293" y="4916"/>
                  </a:lnTo>
                  <a:lnTo>
                    <a:pt x="10245" y="4989"/>
                  </a:lnTo>
                  <a:lnTo>
                    <a:pt x="10269" y="5110"/>
                  </a:lnTo>
                  <a:lnTo>
                    <a:pt x="10366" y="5354"/>
                  </a:lnTo>
                  <a:lnTo>
                    <a:pt x="10488" y="5597"/>
                  </a:lnTo>
                  <a:lnTo>
                    <a:pt x="10610" y="5816"/>
                  </a:lnTo>
                  <a:lnTo>
                    <a:pt x="10780" y="6035"/>
                  </a:lnTo>
                  <a:lnTo>
                    <a:pt x="10950" y="6230"/>
                  </a:lnTo>
                  <a:lnTo>
                    <a:pt x="11120" y="6449"/>
                  </a:lnTo>
                  <a:lnTo>
                    <a:pt x="11534" y="6814"/>
                  </a:lnTo>
                  <a:lnTo>
                    <a:pt x="11972" y="7179"/>
                  </a:lnTo>
                  <a:lnTo>
                    <a:pt x="12410" y="7519"/>
                  </a:lnTo>
                  <a:lnTo>
                    <a:pt x="12848" y="7836"/>
                  </a:lnTo>
                  <a:lnTo>
                    <a:pt x="13262" y="8152"/>
                  </a:lnTo>
                  <a:lnTo>
                    <a:pt x="13335" y="8201"/>
                  </a:lnTo>
                  <a:lnTo>
                    <a:pt x="13432" y="8225"/>
                  </a:lnTo>
                  <a:lnTo>
                    <a:pt x="13505" y="8225"/>
                  </a:lnTo>
                  <a:lnTo>
                    <a:pt x="13602" y="8201"/>
                  </a:lnTo>
                  <a:lnTo>
                    <a:pt x="13651" y="8152"/>
                  </a:lnTo>
                  <a:lnTo>
                    <a:pt x="13724" y="8079"/>
                  </a:lnTo>
                  <a:lnTo>
                    <a:pt x="13748" y="8006"/>
                  </a:lnTo>
                  <a:lnTo>
                    <a:pt x="13748" y="7933"/>
                  </a:lnTo>
                  <a:lnTo>
                    <a:pt x="13943" y="7787"/>
                  </a:lnTo>
                  <a:lnTo>
                    <a:pt x="14089" y="7665"/>
                  </a:lnTo>
                  <a:lnTo>
                    <a:pt x="14722" y="7154"/>
                  </a:lnTo>
                  <a:lnTo>
                    <a:pt x="15014" y="6862"/>
                  </a:lnTo>
                  <a:lnTo>
                    <a:pt x="15281" y="6546"/>
                  </a:lnTo>
                  <a:lnTo>
                    <a:pt x="15500" y="6205"/>
                  </a:lnTo>
                  <a:lnTo>
                    <a:pt x="15598" y="6035"/>
                  </a:lnTo>
                  <a:lnTo>
                    <a:pt x="15671" y="5840"/>
                  </a:lnTo>
                  <a:lnTo>
                    <a:pt x="15719" y="5670"/>
                  </a:lnTo>
                  <a:lnTo>
                    <a:pt x="15768" y="5500"/>
                  </a:lnTo>
                  <a:lnTo>
                    <a:pt x="15792" y="5305"/>
                  </a:lnTo>
                  <a:lnTo>
                    <a:pt x="15792" y="5135"/>
                  </a:lnTo>
                  <a:lnTo>
                    <a:pt x="15768" y="4770"/>
                  </a:lnTo>
                  <a:lnTo>
                    <a:pt x="15695" y="4429"/>
                  </a:lnTo>
                  <a:lnTo>
                    <a:pt x="15549" y="4088"/>
                  </a:lnTo>
                  <a:lnTo>
                    <a:pt x="15379" y="3772"/>
                  </a:lnTo>
                  <a:lnTo>
                    <a:pt x="15257" y="3626"/>
                  </a:lnTo>
                  <a:lnTo>
                    <a:pt x="15135" y="3504"/>
                  </a:lnTo>
                  <a:lnTo>
                    <a:pt x="15014" y="3383"/>
                  </a:lnTo>
                  <a:lnTo>
                    <a:pt x="14868" y="3261"/>
                  </a:lnTo>
                  <a:lnTo>
                    <a:pt x="14697" y="3164"/>
                  </a:lnTo>
                  <a:lnTo>
                    <a:pt x="14503" y="3066"/>
                  </a:lnTo>
                  <a:lnTo>
                    <a:pt x="14332" y="2993"/>
                  </a:lnTo>
                  <a:lnTo>
                    <a:pt x="14138" y="2945"/>
                  </a:lnTo>
                  <a:lnTo>
                    <a:pt x="13943" y="2896"/>
                  </a:lnTo>
                  <a:lnTo>
                    <a:pt x="13724" y="2872"/>
                  </a:lnTo>
                  <a:close/>
                  <a:moveTo>
                    <a:pt x="5597" y="6814"/>
                  </a:moveTo>
                  <a:lnTo>
                    <a:pt x="4283" y="8030"/>
                  </a:lnTo>
                  <a:lnTo>
                    <a:pt x="3675" y="8590"/>
                  </a:lnTo>
                  <a:lnTo>
                    <a:pt x="3602" y="8468"/>
                  </a:lnTo>
                  <a:lnTo>
                    <a:pt x="3504" y="8395"/>
                  </a:lnTo>
                  <a:lnTo>
                    <a:pt x="3285" y="8201"/>
                  </a:lnTo>
                  <a:lnTo>
                    <a:pt x="2969" y="7860"/>
                  </a:lnTo>
                  <a:lnTo>
                    <a:pt x="2677" y="7519"/>
                  </a:lnTo>
                  <a:lnTo>
                    <a:pt x="2410" y="7203"/>
                  </a:lnTo>
                  <a:lnTo>
                    <a:pt x="2264" y="7057"/>
                  </a:lnTo>
                  <a:lnTo>
                    <a:pt x="2093" y="6911"/>
                  </a:lnTo>
                  <a:lnTo>
                    <a:pt x="3821" y="6911"/>
                  </a:lnTo>
                  <a:lnTo>
                    <a:pt x="4745" y="6862"/>
                  </a:lnTo>
                  <a:lnTo>
                    <a:pt x="5597" y="6814"/>
                  </a:lnTo>
                  <a:close/>
                  <a:moveTo>
                    <a:pt x="755" y="6911"/>
                  </a:moveTo>
                  <a:lnTo>
                    <a:pt x="1047" y="6935"/>
                  </a:lnTo>
                  <a:lnTo>
                    <a:pt x="1315" y="6935"/>
                  </a:lnTo>
                  <a:lnTo>
                    <a:pt x="1339" y="6984"/>
                  </a:lnTo>
                  <a:lnTo>
                    <a:pt x="1363" y="7008"/>
                  </a:lnTo>
                  <a:lnTo>
                    <a:pt x="1582" y="7227"/>
                  </a:lnTo>
                  <a:lnTo>
                    <a:pt x="1826" y="7422"/>
                  </a:lnTo>
                  <a:lnTo>
                    <a:pt x="2142" y="7738"/>
                  </a:lnTo>
                  <a:lnTo>
                    <a:pt x="2434" y="8103"/>
                  </a:lnTo>
                  <a:lnTo>
                    <a:pt x="2799" y="8541"/>
                  </a:lnTo>
                  <a:lnTo>
                    <a:pt x="3018" y="8785"/>
                  </a:lnTo>
                  <a:lnTo>
                    <a:pt x="3139" y="8882"/>
                  </a:lnTo>
                  <a:lnTo>
                    <a:pt x="3261" y="8955"/>
                  </a:lnTo>
                  <a:lnTo>
                    <a:pt x="3091" y="9077"/>
                  </a:lnTo>
                  <a:lnTo>
                    <a:pt x="2993" y="8931"/>
                  </a:lnTo>
                  <a:lnTo>
                    <a:pt x="2872" y="8785"/>
                  </a:lnTo>
                  <a:lnTo>
                    <a:pt x="2580" y="8517"/>
                  </a:lnTo>
                  <a:lnTo>
                    <a:pt x="2020" y="8079"/>
                  </a:lnTo>
                  <a:lnTo>
                    <a:pt x="1388" y="7495"/>
                  </a:lnTo>
                  <a:lnTo>
                    <a:pt x="755" y="6911"/>
                  </a:lnTo>
                  <a:close/>
                  <a:moveTo>
                    <a:pt x="9490" y="8760"/>
                  </a:moveTo>
                  <a:lnTo>
                    <a:pt x="9369" y="8785"/>
                  </a:lnTo>
                  <a:lnTo>
                    <a:pt x="9271" y="8833"/>
                  </a:lnTo>
                  <a:lnTo>
                    <a:pt x="9101" y="9004"/>
                  </a:lnTo>
                  <a:lnTo>
                    <a:pt x="8931" y="9174"/>
                  </a:lnTo>
                  <a:lnTo>
                    <a:pt x="8760" y="9344"/>
                  </a:lnTo>
                  <a:lnTo>
                    <a:pt x="8566" y="9515"/>
                  </a:lnTo>
                  <a:lnTo>
                    <a:pt x="8103" y="9904"/>
                  </a:lnTo>
                  <a:lnTo>
                    <a:pt x="7617" y="10318"/>
                  </a:lnTo>
                  <a:lnTo>
                    <a:pt x="7276" y="10609"/>
                  </a:lnTo>
                  <a:lnTo>
                    <a:pt x="7081" y="10780"/>
                  </a:lnTo>
                  <a:lnTo>
                    <a:pt x="6887" y="10999"/>
                  </a:lnTo>
                  <a:lnTo>
                    <a:pt x="6716" y="11193"/>
                  </a:lnTo>
                  <a:lnTo>
                    <a:pt x="6595" y="11437"/>
                  </a:lnTo>
                  <a:lnTo>
                    <a:pt x="6570" y="11534"/>
                  </a:lnTo>
                  <a:lnTo>
                    <a:pt x="6546" y="11656"/>
                  </a:lnTo>
                  <a:lnTo>
                    <a:pt x="6546" y="11753"/>
                  </a:lnTo>
                  <a:lnTo>
                    <a:pt x="6570" y="11850"/>
                  </a:lnTo>
                  <a:lnTo>
                    <a:pt x="6619" y="11948"/>
                  </a:lnTo>
                  <a:lnTo>
                    <a:pt x="6668" y="11996"/>
                  </a:lnTo>
                  <a:lnTo>
                    <a:pt x="6765" y="12021"/>
                  </a:lnTo>
                  <a:lnTo>
                    <a:pt x="6838" y="12021"/>
                  </a:lnTo>
                  <a:lnTo>
                    <a:pt x="6935" y="11972"/>
                  </a:lnTo>
                  <a:lnTo>
                    <a:pt x="7033" y="11923"/>
                  </a:lnTo>
                  <a:lnTo>
                    <a:pt x="7154" y="11777"/>
                  </a:lnTo>
                  <a:lnTo>
                    <a:pt x="7422" y="11461"/>
                  </a:lnTo>
                  <a:lnTo>
                    <a:pt x="7641" y="11242"/>
                  </a:lnTo>
                  <a:lnTo>
                    <a:pt x="7860" y="11023"/>
                  </a:lnTo>
                  <a:lnTo>
                    <a:pt x="8322" y="10634"/>
                  </a:lnTo>
                  <a:lnTo>
                    <a:pt x="8736" y="10318"/>
                  </a:lnTo>
                  <a:lnTo>
                    <a:pt x="9174" y="9977"/>
                  </a:lnTo>
                  <a:lnTo>
                    <a:pt x="9393" y="9807"/>
                  </a:lnTo>
                  <a:lnTo>
                    <a:pt x="9563" y="9612"/>
                  </a:lnTo>
                  <a:lnTo>
                    <a:pt x="9709" y="9393"/>
                  </a:lnTo>
                  <a:lnTo>
                    <a:pt x="9831" y="9174"/>
                  </a:lnTo>
                  <a:lnTo>
                    <a:pt x="9855" y="9052"/>
                  </a:lnTo>
                  <a:lnTo>
                    <a:pt x="9855" y="8931"/>
                  </a:lnTo>
                  <a:lnTo>
                    <a:pt x="9782" y="8858"/>
                  </a:lnTo>
                  <a:lnTo>
                    <a:pt x="9709" y="8809"/>
                  </a:lnTo>
                  <a:lnTo>
                    <a:pt x="9588" y="8760"/>
                  </a:lnTo>
                  <a:close/>
                  <a:moveTo>
                    <a:pt x="2045" y="13359"/>
                  </a:moveTo>
                  <a:lnTo>
                    <a:pt x="2166" y="13408"/>
                  </a:lnTo>
                  <a:lnTo>
                    <a:pt x="2166" y="13481"/>
                  </a:lnTo>
                  <a:lnTo>
                    <a:pt x="2166" y="13554"/>
                  </a:lnTo>
                  <a:lnTo>
                    <a:pt x="2118" y="13627"/>
                  </a:lnTo>
                  <a:lnTo>
                    <a:pt x="2069" y="13675"/>
                  </a:lnTo>
                  <a:lnTo>
                    <a:pt x="1947" y="13773"/>
                  </a:lnTo>
                  <a:lnTo>
                    <a:pt x="1826" y="13870"/>
                  </a:lnTo>
                  <a:lnTo>
                    <a:pt x="1655" y="13943"/>
                  </a:lnTo>
                  <a:lnTo>
                    <a:pt x="1461" y="14016"/>
                  </a:lnTo>
                  <a:lnTo>
                    <a:pt x="1461" y="14016"/>
                  </a:lnTo>
                  <a:lnTo>
                    <a:pt x="1607" y="13821"/>
                  </a:lnTo>
                  <a:lnTo>
                    <a:pt x="1753" y="13627"/>
                  </a:lnTo>
                  <a:lnTo>
                    <a:pt x="1874" y="13481"/>
                  </a:lnTo>
                  <a:lnTo>
                    <a:pt x="1972" y="13383"/>
                  </a:lnTo>
                  <a:lnTo>
                    <a:pt x="1996" y="13383"/>
                  </a:lnTo>
                  <a:lnTo>
                    <a:pt x="2045" y="13359"/>
                  </a:lnTo>
                  <a:close/>
                  <a:moveTo>
                    <a:pt x="1996" y="12872"/>
                  </a:moveTo>
                  <a:lnTo>
                    <a:pt x="1899" y="12897"/>
                  </a:lnTo>
                  <a:lnTo>
                    <a:pt x="1826" y="12921"/>
                  </a:lnTo>
                  <a:lnTo>
                    <a:pt x="1655" y="13018"/>
                  </a:lnTo>
                  <a:lnTo>
                    <a:pt x="1534" y="13140"/>
                  </a:lnTo>
                  <a:lnTo>
                    <a:pt x="1388" y="13286"/>
                  </a:lnTo>
                  <a:lnTo>
                    <a:pt x="1242" y="13456"/>
                  </a:lnTo>
                  <a:lnTo>
                    <a:pt x="998" y="13797"/>
                  </a:lnTo>
                  <a:lnTo>
                    <a:pt x="925" y="13967"/>
                  </a:lnTo>
                  <a:lnTo>
                    <a:pt x="828" y="14138"/>
                  </a:lnTo>
                  <a:lnTo>
                    <a:pt x="804" y="14235"/>
                  </a:lnTo>
                  <a:lnTo>
                    <a:pt x="779" y="14308"/>
                  </a:lnTo>
                  <a:lnTo>
                    <a:pt x="779" y="14405"/>
                  </a:lnTo>
                  <a:lnTo>
                    <a:pt x="828" y="14478"/>
                  </a:lnTo>
                  <a:lnTo>
                    <a:pt x="877" y="14527"/>
                  </a:lnTo>
                  <a:lnTo>
                    <a:pt x="925" y="14576"/>
                  </a:lnTo>
                  <a:lnTo>
                    <a:pt x="1047" y="14576"/>
                  </a:lnTo>
                  <a:lnTo>
                    <a:pt x="1120" y="14551"/>
                  </a:lnTo>
                  <a:lnTo>
                    <a:pt x="1266" y="14551"/>
                  </a:lnTo>
                  <a:lnTo>
                    <a:pt x="1412" y="14527"/>
                  </a:lnTo>
                  <a:lnTo>
                    <a:pt x="1582" y="14478"/>
                  </a:lnTo>
                  <a:lnTo>
                    <a:pt x="1728" y="14430"/>
                  </a:lnTo>
                  <a:lnTo>
                    <a:pt x="2020" y="14284"/>
                  </a:lnTo>
                  <a:lnTo>
                    <a:pt x="2239" y="14138"/>
                  </a:lnTo>
                  <a:lnTo>
                    <a:pt x="2361" y="14040"/>
                  </a:lnTo>
                  <a:lnTo>
                    <a:pt x="2483" y="13919"/>
                  </a:lnTo>
                  <a:lnTo>
                    <a:pt x="2556" y="13773"/>
                  </a:lnTo>
                  <a:lnTo>
                    <a:pt x="2629" y="13627"/>
                  </a:lnTo>
                  <a:lnTo>
                    <a:pt x="2653" y="13481"/>
                  </a:lnTo>
                  <a:lnTo>
                    <a:pt x="2653" y="13408"/>
                  </a:lnTo>
                  <a:lnTo>
                    <a:pt x="2629" y="13335"/>
                  </a:lnTo>
                  <a:lnTo>
                    <a:pt x="2604" y="13262"/>
                  </a:lnTo>
                  <a:lnTo>
                    <a:pt x="2556" y="13189"/>
                  </a:lnTo>
                  <a:lnTo>
                    <a:pt x="2483" y="13140"/>
                  </a:lnTo>
                  <a:lnTo>
                    <a:pt x="2385" y="13091"/>
                  </a:lnTo>
                  <a:lnTo>
                    <a:pt x="2288" y="12970"/>
                  </a:lnTo>
                  <a:lnTo>
                    <a:pt x="2166" y="12897"/>
                  </a:lnTo>
                  <a:lnTo>
                    <a:pt x="2069" y="12872"/>
                  </a:lnTo>
                  <a:close/>
                  <a:moveTo>
                    <a:pt x="15525" y="560"/>
                  </a:moveTo>
                  <a:lnTo>
                    <a:pt x="16084" y="633"/>
                  </a:lnTo>
                  <a:lnTo>
                    <a:pt x="16644" y="706"/>
                  </a:lnTo>
                  <a:lnTo>
                    <a:pt x="17204" y="828"/>
                  </a:lnTo>
                  <a:lnTo>
                    <a:pt x="17763" y="974"/>
                  </a:lnTo>
                  <a:lnTo>
                    <a:pt x="17666" y="1023"/>
                  </a:lnTo>
                  <a:lnTo>
                    <a:pt x="17593" y="1096"/>
                  </a:lnTo>
                  <a:lnTo>
                    <a:pt x="17496" y="1169"/>
                  </a:lnTo>
                  <a:lnTo>
                    <a:pt x="17496" y="1193"/>
                  </a:lnTo>
                  <a:lnTo>
                    <a:pt x="17520" y="1217"/>
                  </a:lnTo>
                  <a:lnTo>
                    <a:pt x="17569" y="1266"/>
                  </a:lnTo>
                  <a:lnTo>
                    <a:pt x="17617" y="1290"/>
                  </a:lnTo>
                  <a:lnTo>
                    <a:pt x="17739" y="1315"/>
                  </a:lnTo>
                  <a:lnTo>
                    <a:pt x="17861" y="1290"/>
                  </a:lnTo>
                  <a:lnTo>
                    <a:pt x="17934" y="1290"/>
                  </a:lnTo>
                  <a:lnTo>
                    <a:pt x="17982" y="1242"/>
                  </a:lnTo>
                  <a:lnTo>
                    <a:pt x="18007" y="1363"/>
                  </a:lnTo>
                  <a:lnTo>
                    <a:pt x="18031" y="1461"/>
                  </a:lnTo>
                  <a:lnTo>
                    <a:pt x="17909" y="1485"/>
                  </a:lnTo>
                  <a:lnTo>
                    <a:pt x="17812" y="1534"/>
                  </a:lnTo>
                  <a:lnTo>
                    <a:pt x="17715" y="1582"/>
                  </a:lnTo>
                  <a:lnTo>
                    <a:pt x="17617" y="1655"/>
                  </a:lnTo>
                  <a:lnTo>
                    <a:pt x="17593" y="1680"/>
                  </a:lnTo>
                  <a:lnTo>
                    <a:pt x="17593" y="1753"/>
                  </a:lnTo>
                  <a:lnTo>
                    <a:pt x="17617" y="1801"/>
                  </a:lnTo>
                  <a:lnTo>
                    <a:pt x="17690" y="1826"/>
                  </a:lnTo>
                  <a:lnTo>
                    <a:pt x="17739" y="1850"/>
                  </a:lnTo>
                  <a:lnTo>
                    <a:pt x="17812" y="1874"/>
                  </a:lnTo>
                  <a:lnTo>
                    <a:pt x="17958" y="1850"/>
                  </a:lnTo>
                  <a:lnTo>
                    <a:pt x="18080" y="1801"/>
                  </a:lnTo>
                  <a:lnTo>
                    <a:pt x="18104" y="1996"/>
                  </a:lnTo>
                  <a:lnTo>
                    <a:pt x="17909" y="2069"/>
                  </a:lnTo>
                  <a:lnTo>
                    <a:pt x="17788" y="2118"/>
                  </a:lnTo>
                  <a:lnTo>
                    <a:pt x="17690" y="2215"/>
                  </a:lnTo>
                  <a:lnTo>
                    <a:pt x="17642" y="2264"/>
                  </a:lnTo>
                  <a:lnTo>
                    <a:pt x="17642" y="2361"/>
                  </a:lnTo>
                  <a:lnTo>
                    <a:pt x="17666" y="2410"/>
                  </a:lnTo>
                  <a:lnTo>
                    <a:pt x="17739" y="2458"/>
                  </a:lnTo>
                  <a:lnTo>
                    <a:pt x="17836" y="2483"/>
                  </a:lnTo>
                  <a:lnTo>
                    <a:pt x="17934" y="2458"/>
                  </a:lnTo>
                  <a:lnTo>
                    <a:pt x="18128" y="2410"/>
                  </a:lnTo>
                  <a:lnTo>
                    <a:pt x="18153" y="2531"/>
                  </a:lnTo>
                  <a:lnTo>
                    <a:pt x="18007" y="2555"/>
                  </a:lnTo>
                  <a:lnTo>
                    <a:pt x="17836" y="2604"/>
                  </a:lnTo>
                  <a:lnTo>
                    <a:pt x="17763" y="2653"/>
                  </a:lnTo>
                  <a:lnTo>
                    <a:pt x="17715" y="2726"/>
                  </a:lnTo>
                  <a:lnTo>
                    <a:pt x="17690" y="2823"/>
                  </a:lnTo>
                  <a:lnTo>
                    <a:pt x="17690" y="2896"/>
                  </a:lnTo>
                  <a:lnTo>
                    <a:pt x="17739" y="2945"/>
                  </a:lnTo>
                  <a:lnTo>
                    <a:pt x="17812" y="2993"/>
                  </a:lnTo>
                  <a:lnTo>
                    <a:pt x="18153" y="2993"/>
                  </a:lnTo>
                  <a:lnTo>
                    <a:pt x="18177" y="2969"/>
                  </a:lnTo>
                  <a:lnTo>
                    <a:pt x="18177" y="3261"/>
                  </a:lnTo>
                  <a:lnTo>
                    <a:pt x="17739" y="3383"/>
                  </a:lnTo>
                  <a:lnTo>
                    <a:pt x="17690" y="3407"/>
                  </a:lnTo>
                  <a:lnTo>
                    <a:pt x="17666" y="3431"/>
                  </a:lnTo>
                  <a:lnTo>
                    <a:pt x="17617" y="3529"/>
                  </a:lnTo>
                  <a:lnTo>
                    <a:pt x="17617" y="3577"/>
                  </a:lnTo>
                  <a:lnTo>
                    <a:pt x="17642" y="3626"/>
                  </a:lnTo>
                  <a:lnTo>
                    <a:pt x="17666" y="3650"/>
                  </a:lnTo>
                  <a:lnTo>
                    <a:pt x="17715" y="3699"/>
                  </a:lnTo>
                  <a:lnTo>
                    <a:pt x="17812" y="3723"/>
                  </a:lnTo>
                  <a:lnTo>
                    <a:pt x="17934" y="3723"/>
                  </a:lnTo>
                  <a:lnTo>
                    <a:pt x="18153" y="3699"/>
                  </a:lnTo>
                  <a:lnTo>
                    <a:pt x="18153" y="3699"/>
                  </a:lnTo>
                  <a:lnTo>
                    <a:pt x="18104" y="4186"/>
                  </a:lnTo>
                  <a:lnTo>
                    <a:pt x="17934" y="4088"/>
                  </a:lnTo>
                  <a:lnTo>
                    <a:pt x="17739" y="4040"/>
                  </a:lnTo>
                  <a:lnTo>
                    <a:pt x="17642" y="4015"/>
                  </a:lnTo>
                  <a:lnTo>
                    <a:pt x="17569" y="4040"/>
                  </a:lnTo>
                  <a:lnTo>
                    <a:pt x="17471" y="4064"/>
                  </a:lnTo>
                  <a:lnTo>
                    <a:pt x="17423" y="4137"/>
                  </a:lnTo>
                  <a:lnTo>
                    <a:pt x="17423" y="4186"/>
                  </a:lnTo>
                  <a:lnTo>
                    <a:pt x="17496" y="4283"/>
                  </a:lnTo>
                  <a:lnTo>
                    <a:pt x="17617" y="4332"/>
                  </a:lnTo>
                  <a:lnTo>
                    <a:pt x="17812" y="4429"/>
                  </a:lnTo>
                  <a:lnTo>
                    <a:pt x="17982" y="4526"/>
                  </a:lnTo>
                  <a:lnTo>
                    <a:pt x="18055" y="4551"/>
                  </a:lnTo>
                  <a:lnTo>
                    <a:pt x="17958" y="4940"/>
                  </a:lnTo>
                  <a:lnTo>
                    <a:pt x="17690" y="4843"/>
                  </a:lnTo>
                  <a:lnTo>
                    <a:pt x="17471" y="4721"/>
                  </a:lnTo>
                  <a:lnTo>
                    <a:pt x="17228" y="4648"/>
                  </a:lnTo>
                  <a:lnTo>
                    <a:pt x="17155" y="4648"/>
                  </a:lnTo>
                  <a:lnTo>
                    <a:pt x="17155" y="4672"/>
                  </a:lnTo>
                  <a:lnTo>
                    <a:pt x="17155" y="4721"/>
                  </a:lnTo>
                  <a:lnTo>
                    <a:pt x="17204" y="4818"/>
                  </a:lnTo>
                  <a:lnTo>
                    <a:pt x="17252" y="4891"/>
                  </a:lnTo>
                  <a:lnTo>
                    <a:pt x="17350" y="4989"/>
                  </a:lnTo>
                  <a:lnTo>
                    <a:pt x="17423" y="5062"/>
                  </a:lnTo>
                  <a:lnTo>
                    <a:pt x="17642" y="5183"/>
                  </a:lnTo>
                  <a:lnTo>
                    <a:pt x="17861" y="5256"/>
                  </a:lnTo>
                  <a:lnTo>
                    <a:pt x="17739" y="5621"/>
                  </a:lnTo>
                  <a:lnTo>
                    <a:pt x="17617" y="5938"/>
                  </a:lnTo>
                  <a:lnTo>
                    <a:pt x="17569" y="5889"/>
                  </a:lnTo>
                  <a:lnTo>
                    <a:pt x="17520" y="5840"/>
                  </a:lnTo>
                  <a:lnTo>
                    <a:pt x="17398" y="5743"/>
                  </a:lnTo>
                  <a:lnTo>
                    <a:pt x="17301" y="5670"/>
                  </a:lnTo>
                  <a:lnTo>
                    <a:pt x="17179" y="5597"/>
                  </a:lnTo>
                  <a:lnTo>
                    <a:pt x="17082" y="5573"/>
                  </a:lnTo>
                  <a:lnTo>
                    <a:pt x="16985" y="5548"/>
                  </a:lnTo>
                  <a:lnTo>
                    <a:pt x="16887" y="5548"/>
                  </a:lnTo>
                  <a:lnTo>
                    <a:pt x="16766" y="5597"/>
                  </a:lnTo>
                  <a:lnTo>
                    <a:pt x="16741" y="5621"/>
                  </a:lnTo>
                  <a:lnTo>
                    <a:pt x="16741" y="5670"/>
                  </a:lnTo>
                  <a:lnTo>
                    <a:pt x="16741" y="5719"/>
                  </a:lnTo>
                  <a:lnTo>
                    <a:pt x="16766" y="5743"/>
                  </a:lnTo>
                  <a:lnTo>
                    <a:pt x="16863" y="5840"/>
                  </a:lnTo>
                  <a:lnTo>
                    <a:pt x="16936" y="5913"/>
                  </a:lnTo>
                  <a:lnTo>
                    <a:pt x="17009" y="5962"/>
                  </a:lnTo>
                  <a:lnTo>
                    <a:pt x="17228" y="6132"/>
                  </a:lnTo>
                  <a:lnTo>
                    <a:pt x="17325" y="6181"/>
                  </a:lnTo>
                  <a:lnTo>
                    <a:pt x="17447" y="6205"/>
                  </a:lnTo>
                  <a:lnTo>
                    <a:pt x="17496" y="6205"/>
                  </a:lnTo>
                  <a:lnTo>
                    <a:pt x="17325" y="6473"/>
                  </a:lnTo>
                  <a:lnTo>
                    <a:pt x="17204" y="6473"/>
                  </a:lnTo>
                  <a:lnTo>
                    <a:pt x="17106" y="6449"/>
                  </a:lnTo>
                  <a:lnTo>
                    <a:pt x="17009" y="6400"/>
                  </a:lnTo>
                  <a:lnTo>
                    <a:pt x="16936" y="6351"/>
                  </a:lnTo>
                  <a:lnTo>
                    <a:pt x="16814" y="6230"/>
                  </a:lnTo>
                  <a:lnTo>
                    <a:pt x="16668" y="6108"/>
                  </a:lnTo>
                  <a:lnTo>
                    <a:pt x="16522" y="6035"/>
                  </a:lnTo>
                  <a:lnTo>
                    <a:pt x="16449" y="6011"/>
                  </a:lnTo>
                  <a:lnTo>
                    <a:pt x="16352" y="6011"/>
                  </a:lnTo>
                  <a:lnTo>
                    <a:pt x="16279" y="6035"/>
                  </a:lnTo>
                  <a:lnTo>
                    <a:pt x="16182" y="6084"/>
                  </a:lnTo>
                  <a:lnTo>
                    <a:pt x="16133" y="6132"/>
                  </a:lnTo>
                  <a:lnTo>
                    <a:pt x="16133" y="6181"/>
                  </a:lnTo>
                  <a:lnTo>
                    <a:pt x="16182" y="6230"/>
                  </a:lnTo>
                  <a:lnTo>
                    <a:pt x="16230" y="6254"/>
                  </a:lnTo>
                  <a:lnTo>
                    <a:pt x="16303" y="6254"/>
                  </a:lnTo>
                  <a:lnTo>
                    <a:pt x="16401" y="6303"/>
                  </a:lnTo>
                  <a:lnTo>
                    <a:pt x="16547" y="6424"/>
                  </a:lnTo>
                  <a:lnTo>
                    <a:pt x="16693" y="6570"/>
                  </a:lnTo>
                  <a:lnTo>
                    <a:pt x="16814" y="6692"/>
                  </a:lnTo>
                  <a:lnTo>
                    <a:pt x="16936" y="6789"/>
                  </a:lnTo>
                  <a:lnTo>
                    <a:pt x="17082" y="6838"/>
                  </a:lnTo>
                  <a:lnTo>
                    <a:pt x="16668" y="7325"/>
                  </a:lnTo>
                  <a:lnTo>
                    <a:pt x="16157" y="7106"/>
                  </a:lnTo>
                  <a:lnTo>
                    <a:pt x="16011" y="7033"/>
                  </a:lnTo>
                  <a:lnTo>
                    <a:pt x="15865" y="7008"/>
                  </a:lnTo>
                  <a:lnTo>
                    <a:pt x="15744" y="7008"/>
                  </a:lnTo>
                  <a:lnTo>
                    <a:pt x="15598" y="7057"/>
                  </a:lnTo>
                  <a:lnTo>
                    <a:pt x="15573" y="7081"/>
                  </a:lnTo>
                  <a:lnTo>
                    <a:pt x="15549" y="7106"/>
                  </a:lnTo>
                  <a:lnTo>
                    <a:pt x="15549" y="7154"/>
                  </a:lnTo>
                  <a:lnTo>
                    <a:pt x="15573" y="7179"/>
                  </a:lnTo>
                  <a:lnTo>
                    <a:pt x="15646" y="7276"/>
                  </a:lnTo>
                  <a:lnTo>
                    <a:pt x="15744" y="7349"/>
                  </a:lnTo>
                  <a:lnTo>
                    <a:pt x="15987" y="7495"/>
                  </a:lnTo>
                  <a:lnTo>
                    <a:pt x="16328" y="7665"/>
                  </a:lnTo>
                  <a:lnTo>
                    <a:pt x="16036" y="7957"/>
                  </a:lnTo>
                  <a:lnTo>
                    <a:pt x="15890" y="7909"/>
                  </a:lnTo>
                  <a:lnTo>
                    <a:pt x="15744" y="7884"/>
                  </a:lnTo>
                  <a:lnTo>
                    <a:pt x="15598" y="7860"/>
                  </a:lnTo>
                  <a:lnTo>
                    <a:pt x="15452" y="7836"/>
                  </a:lnTo>
                  <a:lnTo>
                    <a:pt x="15160" y="7690"/>
                  </a:lnTo>
                  <a:lnTo>
                    <a:pt x="15014" y="7641"/>
                  </a:lnTo>
                  <a:lnTo>
                    <a:pt x="14868" y="7592"/>
                  </a:lnTo>
                  <a:lnTo>
                    <a:pt x="14819" y="7617"/>
                  </a:lnTo>
                  <a:lnTo>
                    <a:pt x="14770" y="7665"/>
                  </a:lnTo>
                  <a:lnTo>
                    <a:pt x="14770" y="7714"/>
                  </a:lnTo>
                  <a:lnTo>
                    <a:pt x="14770" y="7763"/>
                  </a:lnTo>
                  <a:lnTo>
                    <a:pt x="14843" y="7860"/>
                  </a:lnTo>
                  <a:lnTo>
                    <a:pt x="14916" y="7957"/>
                  </a:lnTo>
                  <a:lnTo>
                    <a:pt x="15135" y="8128"/>
                  </a:lnTo>
                  <a:lnTo>
                    <a:pt x="15427" y="8249"/>
                  </a:lnTo>
                  <a:lnTo>
                    <a:pt x="15549" y="8298"/>
                  </a:lnTo>
                  <a:lnTo>
                    <a:pt x="15695" y="8322"/>
                  </a:lnTo>
                  <a:lnTo>
                    <a:pt x="15403" y="8639"/>
                  </a:lnTo>
                  <a:lnTo>
                    <a:pt x="15184" y="8590"/>
                  </a:lnTo>
                  <a:lnTo>
                    <a:pt x="14965" y="8541"/>
                  </a:lnTo>
                  <a:lnTo>
                    <a:pt x="14770" y="8468"/>
                  </a:lnTo>
                  <a:lnTo>
                    <a:pt x="14576" y="8347"/>
                  </a:lnTo>
                  <a:lnTo>
                    <a:pt x="14551" y="8322"/>
                  </a:lnTo>
                  <a:lnTo>
                    <a:pt x="14503" y="8322"/>
                  </a:lnTo>
                  <a:lnTo>
                    <a:pt x="14454" y="8371"/>
                  </a:lnTo>
                  <a:lnTo>
                    <a:pt x="14430" y="8420"/>
                  </a:lnTo>
                  <a:lnTo>
                    <a:pt x="14430" y="8493"/>
                  </a:lnTo>
                  <a:lnTo>
                    <a:pt x="14478" y="8590"/>
                  </a:lnTo>
                  <a:lnTo>
                    <a:pt x="14551" y="8687"/>
                  </a:lnTo>
                  <a:lnTo>
                    <a:pt x="14722" y="8809"/>
                  </a:lnTo>
                  <a:lnTo>
                    <a:pt x="14892" y="8906"/>
                  </a:lnTo>
                  <a:lnTo>
                    <a:pt x="15111" y="8979"/>
                  </a:lnTo>
                  <a:lnTo>
                    <a:pt x="14843" y="9271"/>
                  </a:lnTo>
                  <a:lnTo>
                    <a:pt x="14795" y="9247"/>
                  </a:lnTo>
                  <a:lnTo>
                    <a:pt x="14503" y="9150"/>
                  </a:lnTo>
                  <a:lnTo>
                    <a:pt x="14211" y="9052"/>
                  </a:lnTo>
                  <a:lnTo>
                    <a:pt x="13919" y="8955"/>
                  </a:lnTo>
                  <a:lnTo>
                    <a:pt x="13627" y="8858"/>
                  </a:lnTo>
                  <a:lnTo>
                    <a:pt x="13578" y="8858"/>
                  </a:lnTo>
                  <a:lnTo>
                    <a:pt x="13554" y="8882"/>
                  </a:lnTo>
                  <a:lnTo>
                    <a:pt x="13529" y="8931"/>
                  </a:lnTo>
                  <a:lnTo>
                    <a:pt x="13554" y="8955"/>
                  </a:lnTo>
                  <a:lnTo>
                    <a:pt x="13627" y="9077"/>
                  </a:lnTo>
                  <a:lnTo>
                    <a:pt x="13748" y="9198"/>
                  </a:lnTo>
                  <a:lnTo>
                    <a:pt x="13846" y="9296"/>
                  </a:lnTo>
                  <a:lnTo>
                    <a:pt x="13992" y="9369"/>
                  </a:lnTo>
                  <a:lnTo>
                    <a:pt x="14284" y="9515"/>
                  </a:lnTo>
                  <a:lnTo>
                    <a:pt x="14576" y="9612"/>
                  </a:lnTo>
                  <a:lnTo>
                    <a:pt x="14211" y="10001"/>
                  </a:lnTo>
                  <a:lnTo>
                    <a:pt x="14186" y="9953"/>
                  </a:lnTo>
                  <a:lnTo>
                    <a:pt x="14113" y="9904"/>
                  </a:lnTo>
                  <a:lnTo>
                    <a:pt x="13846" y="9709"/>
                  </a:lnTo>
                  <a:lnTo>
                    <a:pt x="13529" y="9563"/>
                  </a:lnTo>
                  <a:lnTo>
                    <a:pt x="13359" y="9490"/>
                  </a:lnTo>
                  <a:lnTo>
                    <a:pt x="13213" y="9442"/>
                  </a:lnTo>
                  <a:lnTo>
                    <a:pt x="13043" y="9393"/>
                  </a:lnTo>
                  <a:lnTo>
                    <a:pt x="12824" y="9393"/>
                  </a:lnTo>
                  <a:lnTo>
                    <a:pt x="12799" y="9442"/>
                  </a:lnTo>
                  <a:lnTo>
                    <a:pt x="12799" y="9490"/>
                  </a:lnTo>
                  <a:lnTo>
                    <a:pt x="12824" y="9515"/>
                  </a:lnTo>
                  <a:lnTo>
                    <a:pt x="13067" y="9734"/>
                  </a:lnTo>
                  <a:lnTo>
                    <a:pt x="13335" y="9904"/>
                  </a:lnTo>
                  <a:lnTo>
                    <a:pt x="13627" y="10074"/>
                  </a:lnTo>
                  <a:lnTo>
                    <a:pt x="13919" y="10220"/>
                  </a:lnTo>
                  <a:lnTo>
                    <a:pt x="13967" y="10245"/>
                  </a:lnTo>
                  <a:lnTo>
                    <a:pt x="13894" y="10318"/>
                  </a:lnTo>
                  <a:lnTo>
                    <a:pt x="13748" y="10464"/>
                  </a:lnTo>
                  <a:lnTo>
                    <a:pt x="13700" y="10391"/>
                  </a:lnTo>
                  <a:lnTo>
                    <a:pt x="13627" y="10318"/>
                  </a:lnTo>
                  <a:lnTo>
                    <a:pt x="13456" y="10220"/>
                  </a:lnTo>
                  <a:lnTo>
                    <a:pt x="13091" y="10074"/>
                  </a:lnTo>
                  <a:lnTo>
                    <a:pt x="12897" y="10026"/>
                  </a:lnTo>
                  <a:lnTo>
                    <a:pt x="12702" y="9953"/>
                  </a:lnTo>
                  <a:lnTo>
                    <a:pt x="12507" y="9928"/>
                  </a:lnTo>
                  <a:lnTo>
                    <a:pt x="12288" y="9904"/>
                  </a:lnTo>
                  <a:lnTo>
                    <a:pt x="12240" y="9904"/>
                  </a:lnTo>
                  <a:lnTo>
                    <a:pt x="12215" y="9928"/>
                  </a:lnTo>
                  <a:lnTo>
                    <a:pt x="12191" y="9977"/>
                  </a:lnTo>
                  <a:lnTo>
                    <a:pt x="12215" y="10050"/>
                  </a:lnTo>
                  <a:lnTo>
                    <a:pt x="12264" y="10099"/>
                  </a:lnTo>
                  <a:lnTo>
                    <a:pt x="12459" y="10196"/>
                  </a:lnTo>
                  <a:lnTo>
                    <a:pt x="12629" y="10293"/>
                  </a:lnTo>
                  <a:lnTo>
                    <a:pt x="12994" y="10512"/>
                  </a:lnTo>
                  <a:lnTo>
                    <a:pt x="13237" y="10634"/>
                  </a:lnTo>
                  <a:lnTo>
                    <a:pt x="13359" y="10682"/>
                  </a:lnTo>
                  <a:lnTo>
                    <a:pt x="13505" y="10707"/>
                  </a:lnTo>
                  <a:lnTo>
                    <a:pt x="12921" y="11291"/>
                  </a:lnTo>
                  <a:lnTo>
                    <a:pt x="12799" y="11193"/>
                  </a:lnTo>
                  <a:lnTo>
                    <a:pt x="12653" y="11096"/>
                  </a:lnTo>
                  <a:lnTo>
                    <a:pt x="12434" y="10974"/>
                  </a:lnTo>
                  <a:lnTo>
                    <a:pt x="12240" y="10828"/>
                  </a:lnTo>
                  <a:lnTo>
                    <a:pt x="12021" y="10682"/>
                  </a:lnTo>
                  <a:lnTo>
                    <a:pt x="11802" y="10585"/>
                  </a:lnTo>
                  <a:lnTo>
                    <a:pt x="11680" y="10537"/>
                  </a:lnTo>
                  <a:lnTo>
                    <a:pt x="11534" y="10537"/>
                  </a:lnTo>
                  <a:lnTo>
                    <a:pt x="11510" y="10561"/>
                  </a:lnTo>
                  <a:lnTo>
                    <a:pt x="11510" y="10585"/>
                  </a:lnTo>
                  <a:lnTo>
                    <a:pt x="11534" y="10609"/>
                  </a:lnTo>
                  <a:lnTo>
                    <a:pt x="11704" y="10804"/>
                  </a:lnTo>
                  <a:lnTo>
                    <a:pt x="11996" y="11072"/>
                  </a:lnTo>
                  <a:lnTo>
                    <a:pt x="12337" y="11364"/>
                  </a:lnTo>
                  <a:lnTo>
                    <a:pt x="12507" y="11461"/>
                  </a:lnTo>
                  <a:lnTo>
                    <a:pt x="12678" y="11534"/>
                  </a:lnTo>
                  <a:lnTo>
                    <a:pt x="12337" y="11875"/>
                  </a:lnTo>
                  <a:lnTo>
                    <a:pt x="12215" y="11826"/>
                  </a:lnTo>
                  <a:lnTo>
                    <a:pt x="12094" y="11777"/>
                  </a:lnTo>
                  <a:lnTo>
                    <a:pt x="11899" y="11680"/>
                  </a:lnTo>
                  <a:lnTo>
                    <a:pt x="11510" y="11437"/>
                  </a:lnTo>
                  <a:lnTo>
                    <a:pt x="11291" y="11339"/>
                  </a:lnTo>
                  <a:lnTo>
                    <a:pt x="11193" y="11315"/>
                  </a:lnTo>
                  <a:lnTo>
                    <a:pt x="11072" y="11291"/>
                  </a:lnTo>
                  <a:lnTo>
                    <a:pt x="10999" y="11315"/>
                  </a:lnTo>
                  <a:lnTo>
                    <a:pt x="10974" y="11364"/>
                  </a:lnTo>
                  <a:lnTo>
                    <a:pt x="10950" y="11437"/>
                  </a:lnTo>
                  <a:lnTo>
                    <a:pt x="10999" y="11485"/>
                  </a:lnTo>
                  <a:lnTo>
                    <a:pt x="11266" y="11704"/>
                  </a:lnTo>
                  <a:lnTo>
                    <a:pt x="11558" y="11923"/>
                  </a:lnTo>
                  <a:lnTo>
                    <a:pt x="11777" y="12069"/>
                  </a:lnTo>
                  <a:lnTo>
                    <a:pt x="12045" y="12191"/>
                  </a:lnTo>
                  <a:lnTo>
                    <a:pt x="11753" y="12483"/>
                  </a:lnTo>
                  <a:lnTo>
                    <a:pt x="11485" y="12264"/>
                  </a:lnTo>
                  <a:lnTo>
                    <a:pt x="11218" y="12045"/>
                  </a:lnTo>
                  <a:lnTo>
                    <a:pt x="11047" y="11899"/>
                  </a:lnTo>
                  <a:lnTo>
                    <a:pt x="10877" y="11777"/>
                  </a:lnTo>
                  <a:lnTo>
                    <a:pt x="10682" y="11680"/>
                  </a:lnTo>
                  <a:lnTo>
                    <a:pt x="10488" y="11631"/>
                  </a:lnTo>
                  <a:lnTo>
                    <a:pt x="10439" y="11656"/>
                  </a:lnTo>
                  <a:lnTo>
                    <a:pt x="10439" y="11680"/>
                  </a:lnTo>
                  <a:lnTo>
                    <a:pt x="10415" y="11704"/>
                  </a:lnTo>
                  <a:lnTo>
                    <a:pt x="10439" y="11753"/>
                  </a:lnTo>
                  <a:lnTo>
                    <a:pt x="11072" y="12410"/>
                  </a:lnTo>
                  <a:lnTo>
                    <a:pt x="11242" y="12605"/>
                  </a:lnTo>
                  <a:lnTo>
                    <a:pt x="11461" y="12775"/>
                  </a:lnTo>
                  <a:lnTo>
                    <a:pt x="11315" y="12945"/>
                  </a:lnTo>
                  <a:lnTo>
                    <a:pt x="11193" y="12848"/>
                  </a:lnTo>
                  <a:lnTo>
                    <a:pt x="11047" y="12775"/>
                  </a:lnTo>
                  <a:lnTo>
                    <a:pt x="10780" y="12629"/>
                  </a:lnTo>
                  <a:lnTo>
                    <a:pt x="10366" y="12361"/>
                  </a:lnTo>
                  <a:lnTo>
                    <a:pt x="10172" y="12215"/>
                  </a:lnTo>
                  <a:lnTo>
                    <a:pt x="9977" y="12069"/>
                  </a:lnTo>
                  <a:lnTo>
                    <a:pt x="9953" y="12045"/>
                  </a:lnTo>
                  <a:lnTo>
                    <a:pt x="9928" y="12069"/>
                  </a:lnTo>
                  <a:lnTo>
                    <a:pt x="9904" y="12094"/>
                  </a:lnTo>
                  <a:lnTo>
                    <a:pt x="9928" y="12118"/>
                  </a:lnTo>
                  <a:lnTo>
                    <a:pt x="10220" y="12532"/>
                  </a:lnTo>
                  <a:lnTo>
                    <a:pt x="10391" y="12702"/>
                  </a:lnTo>
                  <a:lnTo>
                    <a:pt x="10585" y="12897"/>
                  </a:lnTo>
                  <a:lnTo>
                    <a:pt x="10804" y="13067"/>
                  </a:lnTo>
                  <a:lnTo>
                    <a:pt x="10926" y="13140"/>
                  </a:lnTo>
                  <a:lnTo>
                    <a:pt x="11047" y="13213"/>
                  </a:lnTo>
                  <a:lnTo>
                    <a:pt x="10780" y="13456"/>
                  </a:lnTo>
                  <a:lnTo>
                    <a:pt x="10439" y="13213"/>
                  </a:lnTo>
                  <a:lnTo>
                    <a:pt x="10099" y="12970"/>
                  </a:lnTo>
                  <a:lnTo>
                    <a:pt x="9928" y="12872"/>
                  </a:lnTo>
                  <a:lnTo>
                    <a:pt x="9734" y="12799"/>
                  </a:lnTo>
                  <a:lnTo>
                    <a:pt x="9563" y="12726"/>
                  </a:lnTo>
                  <a:lnTo>
                    <a:pt x="9369" y="12726"/>
                  </a:lnTo>
                  <a:lnTo>
                    <a:pt x="9320" y="12751"/>
                  </a:lnTo>
                  <a:lnTo>
                    <a:pt x="9320" y="12775"/>
                  </a:lnTo>
                  <a:lnTo>
                    <a:pt x="9320" y="12799"/>
                  </a:lnTo>
                  <a:lnTo>
                    <a:pt x="9442" y="12921"/>
                  </a:lnTo>
                  <a:lnTo>
                    <a:pt x="9588" y="13043"/>
                  </a:lnTo>
                  <a:lnTo>
                    <a:pt x="9855" y="13262"/>
                  </a:lnTo>
                  <a:lnTo>
                    <a:pt x="10464" y="13773"/>
                  </a:lnTo>
                  <a:lnTo>
                    <a:pt x="10293" y="13943"/>
                  </a:lnTo>
                  <a:lnTo>
                    <a:pt x="10123" y="13821"/>
                  </a:lnTo>
                  <a:lnTo>
                    <a:pt x="9953" y="13724"/>
                  </a:lnTo>
                  <a:lnTo>
                    <a:pt x="9612" y="13554"/>
                  </a:lnTo>
                  <a:lnTo>
                    <a:pt x="9393" y="13408"/>
                  </a:lnTo>
                  <a:lnTo>
                    <a:pt x="9223" y="13237"/>
                  </a:lnTo>
                  <a:lnTo>
                    <a:pt x="9052" y="13067"/>
                  </a:lnTo>
                  <a:lnTo>
                    <a:pt x="8906" y="12848"/>
                  </a:lnTo>
                  <a:lnTo>
                    <a:pt x="8833" y="12799"/>
                  </a:lnTo>
                  <a:lnTo>
                    <a:pt x="8760" y="12799"/>
                  </a:lnTo>
                  <a:lnTo>
                    <a:pt x="8712" y="12824"/>
                  </a:lnTo>
                  <a:lnTo>
                    <a:pt x="8663" y="12897"/>
                  </a:lnTo>
                  <a:lnTo>
                    <a:pt x="8639" y="13018"/>
                  </a:lnTo>
                  <a:lnTo>
                    <a:pt x="8663" y="13164"/>
                  </a:lnTo>
                  <a:lnTo>
                    <a:pt x="8687" y="13286"/>
                  </a:lnTo>
                  <a:lnTo>
                    <a:pt x="8760" y="13408"/>
                  </a:lnTo>
                  <a:lnTo>
                    <a:pt x="8833" y="13529"/>
                  </a:lnTo>
                  <a:lnTo>
                    <a:pt x="8931" y="13627"/>
                  </a:lnTo>
                  <a:lnTo>
                    <a:pt x="9125" y="13821"/>
                  </a:lnTo>
                  <a:lnTo>
                    <a:pt x="9490" y="14089"/>
                  </a:lnTo>
                  <a:lnTo>
                    <a:pt x="9685" y="14211"/>
                  </a:lnTo>
                  <a:lnTo>
                    <a:pt x="9904" y="14308"/>
                  </a:lnTo>
                  <a:lnTo>
                    <a:pt x="9661" y="14527"/>
                  </a:lnTo>
                  <a:lnTo>
                    <a:pt x="9369" y="14381"/>
                  </a:lnTo>
                  <a:lnTo>
                    <a:pt x="9052" y="14235"/>
                  </a:lnTo>
                  <a:lnTo>
                    <a:pt x="8760" y="14089"/>
                  </a:lnTo>
                  <a:lnTo>
                    <a:pt x="8614" y="13992"/>
                  </a:lnTo>
                  <a:lnTo>
                    <a:pt x="8468" y="13919"/>
                  </a:lnTo>
                  <a:lnTo>
                    <a:pt x="8444" y="13894"/>
                  </a:lnTo>
                  <a:lnTo>
                    <a:pt x="8420" y="13894"/>
                  </a:lnTo>
                  <a:lnTo>
                    <a:pt x="8395" y="13919"/>
                  </a:lnTo>
                  <a:lnTo>
                    <a:pt x="8395" y="13967"/>
                  </a:lnTo>
                  <a:lnTo>
                    <a:pt x="8468" y="14138"/>
                  </a:lnTo>
                  <a:lnTo>
                    <a:pt x="8566" y="14308"/>
                  </a:lnTo>
                  <a:lnTo>
                    <a:pt x="8687" y="14430"/>
                  </a:lnTo>
                  <a:lnTo>
                    <a:pt x="8833" y="14551"/>
                  </a:lnTo>
                  <a:lnTo>
                    <a:pt x="9296" y="14868"/>
                  </a:lnTo>
                  <a:lnTo>
                    <a:pt x="9004" y="15160"/>
                  </a:lnTo>
                  <a:lnTo>
                    <a:pt x="8614" y="14770"/>
                  </a:lnTo>
                  <a:lnTo>
                    <a:pt x="8201" y="14405"/>
                  </a:lnTo>
                  <a:lnTo>
                    <a:pt x="7398" y="13700"/>
                  </a:lnTo>
                  <a:lnTo>
                    <a:pt x="6984" y="13359"/>
                  </a:lnTo>
                  <a:lnTo>
                    <a:pt x="6595" y="12994"/>
                  </a:lnTo>
                  <a:lnTo>
                    <a:pt x="6205" y="12605"/>
                  </a:lnTo>
                  <a:lnTo>
                    <a:pt x="5840" y="12215"/>
                  </a:lnTo>
                  <a:lnTo>
                    <a:pt x="5500" y="11777"/>
                  </a:lnTo>
                  <a:lnTo>
                    <a:pt x="5135" y="11315"/>
                  </a:lnTo>
                  <a:lnTo>
                    <a:pt x="4794" y="10901"/>
                  </a:lnTo>
                  <a:lnTo>
                    <a:pt x="4599" y="10682"/>
                  </a:lnTo>
                  <a:lnTo>
                    <a:pt x="4405" y="10488"/>
                  </a:lnTo>
                  <a:lnTo>
                    <a:pt x="4137" y="10269"/>
                  </a:lnTo>
                  <a:lnTo>
                    <a:pt x="3845" y="10074"/>
                  </a:lnTo>
                  <a:lnTo>
                    <a:pt x="3553" y="9855"/>
                  </a:lnTo>
                  <a:lnTo>
                    <a:pt x="3285" y="9661"/>
                  </a:lnTo>
                  <a:lnTo>
                    <a:pt x="3261" y="9588"/>
                  </a:lnTo>
                  <a:lnTo>
                    <a:pt x="3602" y="9296"/>
                  </a:lnTo>
                  <a:lnTo>
                    <a:pt x="3967" y="9004"/>
                  </a:lnTo>
                  <a:lnTo>
                    <a:pt x="4332" y="8712"/>
                  </a:lnTo>
                  <a:lnTo>
                    <a:pt x="4672" y="8420"/>
                  </a:lnTo>
                  <a:lnTo>
                    <a:pt x="5646" y="7519"/>
                  </a:lnTo>
                  <a:lnTo>
                    <a:pt x="6595" y="6595"/>
                  </a:lnTo>
                  <a:lnTo>
                    <a:pt x="6984" y="6205"/>
                  </a:lnTo>
                  <a:lnTo>
                    <a:pt x="7349" y="5792"/>
                  </a:lnTo>
                  <a:lnTo>
                    <a:pt x="8055" y="4940"/>
                  </a:lnTo>
                  <a:lnTo>
                    <a:pt x="8760" y="4088"/>
                  </a:lnTo>
                  <a:lnTo>
                    <a:pt x="9466" y="3237"/>
                  </a:lnTo>
                  <a:lnTo>
                    <a:pt x="9855" y="2799"/>
                  </a:lnTo>
                  <a:lnTo>
                    <a:pt x="10269" y="2410"/>
                  </a:lnTo>
                  <a:lnTo>
                    <a:pt x="10707" y="2045"/>
                  </a:lnTo>
                  <a:lnTo>
                    <a:pt x="11169" y="1704"/>
                  </a:lnTo>
                  <a:lnTo>
                    <a:pt x="11631" y="1412"/>
                  </a:lnTo>
                  <a:lnTo>
                    <a:pt x="12142" y="1144"/>
                  </a:lnTo>
                  <a:lnTo>
                    <a:pt x="12678" y="950"/>
                  </a:lnTo>
                  <a:lnTo>
                    <a:pt x="13237" y="779"/>
                  </a:lnTo>
                  <a:lnTo>
                    <a:pt x="13797" y="658"/>
                  </a:lnTo>
                  <a:lnTo>
                    <a:pt x="14381" y="585"/>
                  </a:lnTo>
                  <a:lnTo>
                    <a:pt x="14941" y="560"/>
                  </a:lnTo>
                  <a:close/>
                  <a:moveTo>
                    <a:pt x="11777" y="13237"/>
                  </a:moveTo>
                  <a:lnTo>
                    <a:pt x="11777" y="13602"/>
                  </a:lnTo>
                  <a:lnTo>
                    <a:pt x="11753" y="13967"/>
                  </a:lnTo>
                  <a:lnTo>
                    <a:pt x="11704" y="14746"/>
                  </a:lnTo>
                  <a:lnTo>
                    <a:pt x="11680" y="15549"/>
                  </a:lnTo>
                  <a:lnTo>
                    <a:pt x="11656" y="16328"/>
                  </a:lnTo>
                  <a:lnTo>
                    <a:pt x="11485" y="16084"/>
                  </a:lnTo>
                  <a:lnTo>
                    <a:pt x="11291" y="15865"/>
                  </a:lnTo>
                  <a:lnTo>
                    <a:pt x="10877" y="15427"/>
                  </a:lnTo>
                  <a:lnTo>
                    <a:pt x="10755" y="15257"/>
                  </a:lnTo>
                  <a:lnTo>
                    <a:pt x="10610" y="15062"/>
                  </a:lnTo>
                  <a:lnTo>
                    <a:pt x="10464" y="14868"/>
                  </a:lnTo>
                  <a:lnTo>
                    <a:pt x="10366" y="14770"/>
                  </a:lnTo>
                  <a:lnTo>
                    <a:pt x="10293" y="14722"/>
                  </a:lnTo>
                  <a:lnTo>
                    <a:pt x="10731" y="14284"/>
                  </a:lnTo>
                  <a:lnTo>
                    <a:pt x="11266" y="13773"/>
                  </a:lnTo>
                  <a:lnTo>
                    <a:pt x="11777" y="13237"/>
                  </a:lnTo>
                  <a:close/>
                  <a:moveTo>
                    <a:pt x="3431" y="14381"/>
                  </a:moveTo>
                  <a:lnTo>
                    <a:pt x="3553" y="14405"/>
                  </a:lnTo>
                  <a:lnTo>
                    <a:pt x="3699" y="14454"/>
                  </a:lnTo>
                  <a:lnTo>
                    <a:pt x="3699" y="14527"/>
                  </a:lnTo>
                  <a:lnTo>
                    <a:pt x="3723" y="14576"/>
                  </a:lnTo>
                  <a:lnTo>
                    <a:pt x="3602" y="14576"/>
                  </a:lnTo>
                  <a:lnTo>
                    <a:pt x="3553" y="14600"/>
                  </a:lnTo>
                  <a:lnTo>
                    <a:pt x="3504" y="14649"/>
                  </a:lnTo>
                  <a:lnTo>
                    <a:pt x="3334" y="14843"/>
                  </a:lnTo>
                  <a:lnTo>
                    <a:pt x="3164" y="15038"/>
                  </a:lnTo>
                  <a:lnTo>
                    <a:pt x="2969" y="15233"/>
                  </a:lnTo>
                  <a:lnTo>
                    <a:pt x="2896" y="15330"/>
                  </a:lnTo>
                  <a:lnTo>
                    <a:pt x="2847" y="15452"/>
                  </a:lnTo>
                  <a:lnTo>
                    <a:pt x="2847" y="15525"/>
                  </a:lnTo>
                  <a:lnTo>
                    <a:pt x="2872" y="15573"/>
                  </a:lnTo>
                  <a:lnTo>
                    <a:pt x="2896" y="15622"/>
                  </a:lnTo>
                  <a:lnTo>
                    <a:pt x="2945" y="15646"/>
                  </a:lnTo>
                  <a:lnTo>
                    <a:pt x="3115" y="15646"/>
                  </a:lnTo>
                  <a:lnTo>
                    <a:pt x="3237" y="15598"/>
                  </a:lnTo>
                  <a:lnTo>
                    <a:pt x="3358" y="15525"/>
                  </a:lnTo>
                  <a:lnTo>
                    <a:pt x="3480" y="15427"/>
                  </a:lnTo>
                  <a:lnTo>
                    <a:pt x="3699" y="15208"/>
                  </a:lnTo>
                  <a:lnTo>
                    <a:pt x="3894" y="14941"/>
                  </a:lnTo>
                  <a:lnTo>
                    <a:pt x="3918" y="14868"/>
                  </a:lnTo>
                  <a:lnTo>
                    <a:pt x="3918" y="14795"/>
                  </a:lnTo>
                  <a:lnTo>
                    <a:pt x="3918" y="14722"/>
                  </a:lnTo>
                  <a:lnTo>
                    <a:pt x="3869" y="14673"/>
                  </a:lnTo>
                  <a:lnTo>
                    <a:pt x="3918" y="14697"/>
                  </a:lnTo>
                  <a:lnTo>
                    <a:pt x="3967" y="14770"/>
                  </a:lnTo>
                  <a:lnTo>
                    <a:pt x="3967" y="14819"/>
                  </a:lnTo>
                  <a:lnTo>
                    <a:pt x="3967" y="14892"/>
                  </a:lnTo>
                  <a:lnTo>
                    <a:pt x="3942" y="15087"/>
                  </a:lnTo>
                  <a:lnTo>
                    <a:pt x="3894" y="15281"/>
                  </a:lnTo>
                  <a:lnTo>
                    <a:pt x="3699" y="15671"/>
                  </a:lnTo>
                  <a:lnTo>
                    <a:pt x="3553" y="15938"/>
                  </a:lnTo>
                  <a:lnTo>
                    <a:pt x="3480" y="16060"/>
                  </a:lnTo>
                  <a:lnTo>
                    <a:pt x="3358" y="16157"/>
                  </a:lnTo>
                  <a:lnTo>
                    <a:pt x="3261" y="16230"/>
                  </a:lnTo>
                  <a:lnTo>
                    <a:pt x="3115" y="16303"/>
                  </a:lnTo>
                  <a:lnTo>
                    <a:pt x="2847" y="16376"/>
                  </a:lnTo>
                  <a:lnTo>
                    <a:pt x="2556" y="16425"/>
                  </a:lnTo>
                  <a:lnTo>
                    <a:pt x="2361" y="16449"/>
                  </a:lnTo>
                  <a:lnTo>
                    <a:pt x="2166" y="16449"/>
                  </a:lnTo>
                  <a:lnTo>
                    <a:pt x="2312" y="16182"/>
                  </a:lnTo>
                  <a:lnTo>
                    <a:pt x="2434" y="15890"/>
                  </a:lnTo>
                  <a:lnTo>
                    <a:pt x="2629" y="15403"/>
                  </a:lnTo>
                  <a:lnTo>
                    <a:pt x="2726" y="15160"/>
                  </a:lnTo>
                  <a:lnTo>
                    <a:pt x="2847" y="14916"/>
                  </a:lnTo>
                  <a:lnTo>
                    <a:pt x="2993" y="14697"/>
                  </a:lnTo>
                  <a:lnTo>
                    <a:pt x="3164" y="14503"/>
                  </a:lnTo>
                  <a:lnTo>
                    <a:pt x="3237" y="14430"/>
                  </a:lnTo>
                  <a:lnTo>
                    <a:pt x="3310" y="14405"/>
                  </a:lnTo>
                  <a:lnTo>
                    <a:pt x="3358" y="14381"/>
                  </a:lnTo>
                  <a:close/>
                  <a:moveTo>
                    <a:pt x="3066" y="10001"/>
                  </a:moveTo>
                  <a:lnTo>
                    <a:pt x="3188" y="10147"/>
                  </a:lnTo>
                  <a:lnTo>
                    <a:pt x="3334" y="10293"/>
                  </a:lnTo>
                  <a:lnTo>
                    <a:pt x="3650" y="10488"/>
                  </a:lnTo>
                  <a:lnTo>
                    <a:pt x="3894" y="10682"/>
                  </a:lnTo>
                  <a:lnTo>
                    <a:pt x="4113" y="10877"/>
                  </a:lnTo>
                  <a:lnTo>
                    <a:pt x="4332" y="11096"/>
                  </a:lnTo>
                  <a:lnTo>
                    <a:pt x="4526" y="11315"/>
                  </a:lnTo>
                  <a:lnTo>
                    <a:pt x="4891" y="11777"/>
                  </a:lnTo>
                  <a:lnTo>
                    <a:pt x="5256" y="12264"/>
                  </a:lnTo>
                  <a:lnTo>
                    <a:pt x="5621" y="12702"/>
                  </a:lnTo>
                  <a:lnTo>
                    <a:pt x="6011" y="13140"/>
                  </a:lnTo>
                  <a:lnTo>
                    <a:pt x="6449" y="13529"/>
                  </a:lnTo>
                  <a:lnTo>
                    <a:pt x="6862" y="13919"/>
                  </a:lnTo>
                  <a:lnTo>
                    <a:pt x="7763" y="14697"/>
                  </a:lnTo>
                  <a:lnTo>
                    <a:pt x="8176" y="15087"/>
                  </a:lnTo>
                  <a:lnTo>
                    <a:pt x="8614" y="15500"/>
                  </a:lnTo>
                  <a:lnTo>
                    <a:pt x="8590" y="15525"/>
                  </a:lnTo>
                  <a:lnTo>
                    <a:pt x="8517" y="15573"/>
                  </a:lnTo>
                  <a:lnTo>
                    <a:pt x="8468" y="15646"/>
                  </a:lnTo>
                  <a:lnTo>
                    <a:pt x="8468" y="15719"/>
                  </a:lnTo>
                  <a:lnTo>
                    <a:pt x="8395" y="15914"/>
                  </a:lnTo>
                  <a:lnTo>
                    <a:pt x="8322" y="16133"/>
                  </a:lnTo>
                  <a:lnTo>
                    <a:pt x="8176" y="16547"/>
                  </a:lnTo>
                  <a:lnTo>
                    <a:pt x="7227" y="15817"/>
                  </a:lnTo>
                  <a:lnTo>
                    <a:pt x="6303" y="15062"/>
                  </a:lnTo>
                  <a:lnTo>
                    <a:pt x="5840" y="14649"/>
                  </a:lnTo>
                  <a:lnTo>
                    <a:pt x="5378" y="14259"/>
                  </a:lnTo>
                  <a:lnTo>
                    <a:pt x="4964" y="13846"/>
                  </a:lnTo>
                  <a:lnTo>
                    <a:pt x="4551" y="13408"/>
                  </a:lnTo>
                  <a:lnTo>
                    <a:pt x="3821" y="12580"/>
                  </a:lnTo>
                  <a:lnTo>
                    <a:pt x="3456" y="12142"/>
                  </a:lnTo>
                  <a:lnTo>
                    <a:pt x="3091" y="11729"/>
                  </a:lnTo>
                  <a:lnTo>
                    <a:pt x="2702" y="11315"/>
                  </a:lnTo>
                  <a:lnTo>
                    <a:pt x="2288" y="10950"/>
                  </a:lnTo>
                  <a:lnTo>
                    <a:pt x="1850" y="10609"/>
                  </a:lnTo>
                  <a:lnTo>
                    <a:pt x="1607" y="10464"/>
                  </a:lnTo>
                  <a:lnTo>
                    <a:pt x="1388" y="10318"/>
                  </a:lnTo>
                  <a:lnTo>
                    <a:pt x="1534" y="10318"/>
                  </a:lnTo>
                  <a:lnTo>
                    <a:pt x="1655" y="10293"/>
                  </a:lnTo>
                  <a:lnTo>
                    <a:pt x="1947" y="10245"/>
                  </a:lnTo>
                  <a:lnTo>
                    <a:pt x="2507" y="10147"/>
                  </a:lnTo>
                  <a:lnTo>
                    <a:pt x="3066" y="10001"/>
                  </a:lnTo>
                  <a:close/>
                  <a:moveTo>
                    <a:pt x="4989" y="16328"/>
                  </a:moveTo>
                  <a:lnTo>
                    <a:pt x="5110" y="16352"/>
                  </a:lnTo>
                  <a:lnTo>
                    <a:pt x="5086" y="16401"/>
                  </a:lnTo>
                  <a:lnTo>
                    <a:pt x="5062" y="16474"/>
                  </a:lnTo>
                  <a:lnTo>
                    <a:pt x="4989" y="16522"/>
                  </a:lnTo>
                  <a:lnTo>
                    <a:pt x="4843" y="16620"/>
                  </a:lnTo>
                  <a:lnTo>
                    <a:pt x="4551" y="16741"/>
                  </a:lnTo>
                  <a:lnTo>
                    <a:pt x="4551" y="16741"/>
                  </a:lnTo>
                  <a:lnTo>
                    <a:pt x="4599" y="16620"/>
                  </a:lnTo>
                  <a:lnTo>
                    <a:pt x="4672" y="16474"/>
                  </a:lnTo>
                  <a:lnTo>
                    <a:pt x="4770" y="16376"/>
                  </a:lnTo>
                  <a:lnTo>
                    <a:pt x="4867" y="16328"/>
                  </a:lnTo>
                  <a:close/>
                  <a:moveTo>
                    <a:pt x="3237" y="13846"/>
                  </a:moveTo>
                  <a:lnTo>
                    <a:pt x="3115" y="13894"/>
                  </a:lnTo>
                  <a:lnTo>
                    <a:pt x="2993" y="13943"/>
                  </a:lnTo>
                  <a:lnTo>
                    <a:pt x="2896" y="14016"/>
                  </a:lnTo>
                  <a:lnTo>
                    <a:pt x="2702" y="14211"/>
                  </a:lnTo>
                  <a:lnTo>
                    <a:pt x="2531" y="14430"/>
                  </a:lnTo>
                  <a:lnTo>
                    <a:pt x="2385" y="14673"/>
                  </a:lnTo>
                  <a:lnTo>
                    <a:pt x="2264" y="14941"/>
                  </a:lnTo>
                  <a:lnTo>
                    <a:pt x="2045" y="15500"/>
                  </a:lnTo>
                  <a:lnTo>
                    <a:pt x="1923" y="15768"/>
                  </a:lnTo>
                  <a:lnTo>
                    <a:pt x="1777" y="16036"/>
                  </a:lnTo>
                  <a:lnTo>
                    <a:pt x="1607" y="16279"/>
                  </a:lnTo>
                  <a:lnTo>
                    <a:pt x="1509" y="16376"/>
                  </a:lnTo>
                  <a:lnTo>
                    <a:pt x="1412" y="16449"/>
                  </a:lnTo>
                  <a:lnTo>
                    <a:pt x="1363" y="16522"/>
                  </a:lnTo>
                  <a:lnTo>
                    <a:pt x="1315" y="16595"/>
                  </a:lnTo>
                  <a:lnTo>
                    <a:pt x="1290" y="16668"/>
                  </a:lnTo>
                  <a:lnTo>
                    <a:pt x="1315" y="16741"/>
                  </a:lnTo>
                  <a:lnTo>
                    <a:pt x="1339" y="16814"/>
                  </a:lnTo>
                  <a:lnTo>
                    <a:pt x="1388" y="16863"/>
                  </a:lnTo>
                  <a:lnTo>
                    <a:pt x="1436" y="16887"/>
                  </a:lnTo>
                  <a:lnTo>
                    <a:pt x="1534" y="16912"/>
                  </a:lnTo>
                  <a:lnTo>
                    <a:pt x="1631" y="16912"/>
                  </a:lnTo>
                  <a:lnTo>
                    <a:pt x="1728" y="16887"/>
                  </a:lnTo>
                  <a:lnTo>
                    <a:pt x="2288" y="16887"/>
                  </a:lnTo>
                  <a:lnTo>
                    <a:pt x="2556" y="16863"/>
                  </a:lnTo>
                  <a:lnTo>
                    <a:pt x="2799" y="16839"/>
                  </a:lnTo>
                  <a:lnTo>
                    <a:pt x="3042" y="16790"/>
                  </a:lnTo>
                  <a:lnTo>
                    <a:pt x="3285" y="16717"/>
                  </a:lnTo>
                  <a:lnTo>
                    <a:pt x="3431" y="16644"/>
                  </a:lnTo>
                  <a:lnTo>
                    <a:pt x="3553" y="16571"/>
                  </a:lnTo>
                  <a:lnTo>
                    <a:pt x="3650" y="16474"/>
                  </a:lnTo>
                  <a:lnTo>
                    <a:pt x="3772" y="16376"/>
                  </a:lnTo>
                  <a:lnTo>
                    <a:pt x="3918" y="16157"/>
                  </a:lnTo>
                  <a:lnTo>
                    <a:pt x="4064" y="15865"/>
                  </a:lnTo>
                  <a:lnTo>
                    <a:pt x="4210" y="15549"/>
                  </a:lnTo>
                  <a:lnTo>
                    <a:pt x="4283" y="15306"/>
                  </a:lnTo>
                  <a:lnTo>
                    <a:pt x="4332" y="15062"/>
                  </a:lnTo>
                  <a:lnTo>
                    <a:pt x="4380" y="14795"/>
                  </a:lnTo>
                  <a:lnTo>
                    <a:pt x="4356" y="14576"/>
                  </a:lnTo>
                  <a:lnTo>
                    <a:pt x="4356" y="14478"/>
                  </a:lnTo>
                  <a:lnTo>
                    <a:pt x="4307" y="14405"/>
                  </a:lnTo>
                  <a:lnTo>
                    <a:pt x="4259" y="14332"/>
                  </a:lnTo>
                  <a:lnTo>
                    <a:pt x="4186" y="14284"/>
                  </a:lnTo>
                  <a:lnTo>
                    <a:pt x="4113" y="14186"/>
                  </a:lnTo>
                  <a:lnTo>
                    <a:pt x="4040" y="14089"/>
                  </a:lnTo>
                  <a:lnTo>
                    <a:pt x="3942" y="14016"/>
                  </a:lnTo>
                  <a:lnTo>
                    <a:pt x="3845" y="13967"/>
                  </a:lnTo>
                  <a:lnTo>
                    <a:pt x="3626" y="13870"/>
                  </a:lnTo>
                  <a:lnTo>
                    <a:pt x="3383" y="13846"/>
                  </a:lnTo>
                  <a:close/>
                  <a:moveTo>
                    <a:pt x="4818" y="15817"/>
                  </a:moveTo>
                  <a:lnTo>
                    <a:pt x="4697" y="15865"/>
                  </a:lnTo>
                  <a:lnTo>
                    <a:pt x="4575" y="15914"/>
                  </a:lnTo>
                  <a:lnTo>
                    <a:pt x="4453" y="15987"/>
                  </a:lnTo>
                  <a:lnTo>
                    <a:pt x="4356" y="16084"/>
                  </a:lnTo>
                  <a:lnTo>
                    <a:pt x="4259" y="16206"/>
                  </a:lnTo>
                  <a:lnTo>
                    <a:pt x="4161" y="16328"/>
                  </a:lnTo>
                  <a:lnTo>
                    <a:pt x="4088" y="16474"/>
                  </a:lnTo>
                  <a:lnTo>
                    <a:pt x="4040" y="16620"/>
                  </a:lnTo>
                  <a:lnTo>
                    <a:pt x="3991" y="16766"/>
                  </a:lnTo>
                  <a:lnTo>
                    <a:pt x="3967" y="16912"/>
                  </a:lnTo>
                  <a:lnTo>
                    <a:pt x="3967" y="17058"/>
                  </a:lnTo>
                  <a:lnTo>
                    <a:pt x="3991" y="17155"/>
                  </a:lnTo>
                  <a:lnTo>
                    <a:pt x="4064" y="17252"/>
                  </a:lnTo>
                  <a:lnTo>
                    <a:pt x="4161" y="17301"/>
                  </a:lnTo>
                  <a:lnTo>
                    <a:pt x="4210" y="17325"/>
                  </a:lnTo>
                  <a:lnTo>
                    <a:pt x="4259" y="17301"/>
                  </a:lnTo>
                  <a:lnTo>
                    <a:pt x="4502" y="17228"/>
                  </a:lnTo>
                  <a:lnTo>
                    <a:pt x="4721" y="17131"/>
                  </a:lnTo>
                  <a:lnTo>
                    <a:pt x="4989" y="17009"/>
                  </a:lnTo>
                  <a:lnTo>
                    <a:pt x="5135" y="16936"/>
                  </a:lnTo>
                  <a:lnTo>
                    <a:pt x="5256" y="16863"/>
                  </a:lnTo>
                  <a:lnTo>
                    <a:pt x="5354" y="16766"/>
                  </a:lnTo>
                  <a:lnTo>
                    <a:pt x="5427" y="16668"/>
                  </a:lnTo>
                  <a:lnTo>
                    <a:pt x="5500" y="16547"/>
                  </a:lnTo>
                  <a:lnTo>
                    <a:pt x="5524" y="16401"/>
                  </a:lnTo>
                  <a:lnTo>
                    <a:pt x="5524" y="16328"/>
                  </a:lnTo>
                  <a:lnTo>
                    <a:pt x="5500" y="16230"/>
                  </a:lnTo>
                  <a:lnTo>
                    <a:pt x="5451" y="16133"/>
                  </a:lnTo>
                  <a:lnTo>
                    <a:pt x="5402" y="16060"/>
                  </a:lnTo>
                  <a:lnTo>
                    <a:pt x="5305" y="15963"/>
                  </a:lnTo>
                  <a:lnTo>
                    <a:pt x="5208" y="15890"/>
                  </a:lnTo>
                  <a:lnTo>
                    <a:pt x="5086" y="15841"/>
                  </a:lnTo>
                  <a:lnTo>
                    <a:pt x="4964" y="15817"/>
                  </a:lnTo>
                  <a:close/>
                  <a:moveTo>
                    <a:pt x="10001" y="14965"/>
                  </a:moveTo>
                  <a:lnTo>
                    <a:pt x="10099" y="15184"/>
                  </a:lnTo>
                  <a:lnTo>
                    <a:pt x="10220" y="15379"/>
                  </a:lnTo>
                  <a:lnTo>
                    <a:pt x="10488" y="15719"/>
                  </a:lnTo>
                  <a:lnTo>
                    <a:pt x="10731" y="16011"/>
                  </a:lnTo>
                  <a:lnTo>
                    <a:pt x="10999" y="16303"/>
                  </a:lnTo>
                  <a:lnTo>
                    <a:pt x="11242" y="16595"/>
                  </a:lnTo>
                  <a:lnTo>
                    <a:pt x="11339" y="16766"/>
                  </a:lnTo>
                  <a:lnTo>
                    <a:pt x="11412" y="16936"/>
                  </a:lnTo>
                  <a:lnTo>
                    <a:pt x="11437" y="17009"/>
                  </a:lnTo>
                  <a:lnTo>
                    <a:pt x="11485" y="17058"/>
                  </a:lnTo>
                  <a:lnTo>
                    <a:pt x="11558" y="17082"/>
                  </a:lnTo>
                  <a:lnTo>
                    <a:pt x="11607" y="17106"/>
                  </a:lnTo>
                  <a:lnTo>
                    <a:pt x="11607" y="17350"/>
                  </a:lnTo>
                  <a:lnTo>
                    <a:pt x="11583" y="17593"/>
                  </a:lnTo>
                  <a:lnTo>
                    <a:pt x="11412" y="17471"/>
                  </a:lnTo>
                  <a:lnTo>
                    <a:pt x="11266" y="17325"/>
                  </a:lnTo>
                  <a:lnTo>
                    <a:pt x="10974" y="17009"/>
                  </a:lnTo>
                  <a:lnTo>
                    <a:pt x="10488" y="16328"/>
                  </a:lnTo>
                  <a:lnTo>
                    <a:pt x="10099" y="15817"/>
                  </a:lnTo>
                  <a:lnTo>
                    <a:pt x="9855" y="15549"/>
                  </a:lnTo>
                  <a:lnTo>
                    <a:pt x="9709" y="15427"/>
                  </a:lnTo>
                  <a:lnTo>
                    <a:pt x="9588" y="15306"/>
                  </a:lnTo>
                  <a:lnTo>
                    <a:pt x="9855" y="15111"/>
                  </a:lnTo>
                  <a:lnTo>
                    <a:pt x="9928" y="15038"/>
                  </a:lnTo>
                  <a:lnTo>
                    <a:pt x="10001" y="14965"/>
                  </a:lnTo>
                  <a:close/>
                  <a:moveTo>
                    <a:pt x="15135" y="1"/>
                  </a:moveTo>
                  <a:lnTo>
                    <a:pt x="14551" y="25"/>
                  </a:lnTo>
                  <a:lnTo>
                    <a:pt x="13967" y="74"/>
                  </a:lnTo>
                  <a:lnTo>
                    <a:pt x="13408" y="171"/>
                  </a:lnTo>
                  <a:lnTo>
                    <a:pt x="12824" y="293"/>
                  </a:lnTo>
                  <a:lnTo>
                    <a:pt x="12264" y="487"/>
                  </a:lnTo>
                  <a:lnTo>
                    <a:pt x="11753" y="706"/>
                  </a:lnTo>
                  <a:lnTo>
                    <a:pt x="11242" y="974"/>
                  </a:lnTo>
                  <a:lnTo>
                    <a:pt x="10755" y="1290"/>
                  </a:lnTo>
                  <a:lnTo>
                    <a:pt x="10318" y="1631"/>
                  </a:lnTo>
                  <a:lnTo>
                    <a:pt x="9880" y="2020"/>
                  </a:lnTo>
                  <a:lnTo>
                    <a:pt x="9466" y="2434"/>
                  </a:lnTo>
                  <a:lnTo>
                    <a:pt x="9052" y="2847"/>
                  </a:lnTo>
                  <a:lnTo>
                    <a:pt x="8663" y="3310"/>
                  </a:lnTo>
                  <a:lnTo>
                    <a:pt x="7933" y="4234"/>
                  </a:lnTo>
                  <a:lnTo>
                    <a:pt x="7203" y="5135"/>
                  </a:lnTo>
                  <a:lnTo>
                    <a:pt x="6814" y="5597"/>
                  </a:lnTo>
                  <a:lnTo>
                    <a:pt x="6400" y="6011"/>
                  </a:lnTo>
                  <a:lnTo>
                    <a:pt x="6205" y="6205"/>
                  </a:lnTo>
                  <a:lnTo>
                    <a:pt x="5889" y="6205"/>
                  </a:lnTo>
                  <a:lnTo>
                    <a:pt x="5548" y="6230"/>
                  </a:lnTo>
                  <a:lnTo>
                    <a:pt x="4916" y="6303"/>
                  </a:lnTo>
                  <a:lnTo>
                    <a:pt x="3991" y="6376"/>
                  </a:lnTo>
                  <a:lnTo>
                    <a:pt x="3066" y="6400"/>
                  </a:lnTo>
                  <a:lnTo>
                    <a:pt x="901" y="6400"/>
                  </a:lnTo>
                  <a:lnTo>
                    <a:pt x="171" y="6351"/>
                  </a:lnTo>
                  <a:lnTo>
                    <a:pt x="122" y="6351"/>
                  </a:lnTo>
                  <a:lnTo>
                    <a:pt x="74" y="6376"/>
                  </a:lnTo>
                  <a:lnTo>
                    <a:pt x="25" y="6449"/>
                  </a:lnTo>
                  <a:lnTo>
                    <a:pt x="1" y="6546"/>
                  </a:lnTo>
                  <a:lnTo>
                    <a:pt x="25" y="6619"/>
                  </a:lnTo>
                  <a:lnTo>
                    <a:pt x="1" y="6716"/>
                  </a:lnTo>
                  <a:lnTo>
                    <a:pt x="49" y="6789"/>
                  </a:lnTo>
                  <a:lnTo>
                    <a:pt x="195" y="7008"/>
                  </a:lnTo>
                  <a:lnTo>
                    <a:pt x="366" y="7227"/>
                  </a:lnTo>
                  <a:lnTo>
                    <a:pt x="731" y="7617"/>
                  </a:lnTo>
                  <a:lnTo>
                    <a:pt x="1120" y="7982"/>
                  </a:lnTo>
                  <a:lnTo>
                    <a:pt x="1534" y="8347"/>
                  </a:lnTo>
                  <a:lnTo>
                    <a:pt x="1923" y="8712"/>
                  </a:lnTo>
                  <a:lnTo>
                    <a:pt x="2337" y="9101"/>
                  </a:lnTo>
                  <a:lnTo>
                    <a:pt x="2507" y="9296"/>
                  </a:lnTo>
                  <a:lnTo>
                    <a:pt x="2702" y="9466"/>
                  </a:lnTo>
                  <a:lnTo>
                    <a:pt x="1923" y="9661"/>
                  </a:lnTo>
                  <a:lnTo>
                    <a:pt x="1680" y="9709"/>
                  </a:lnTo>
                  <a:lnTo>
                    <a:pt x="1412" y="9734"/>
                  </a:lnTo>
                  <a:lnTo>
                    <a:pt x="1193" y="9807"/>
                  </a:lnTo>
                  <a:lnTo>
                    <a:pt x="1071" y="9855"/>
                  </a:lnTo>
                  <a:lnTo>
                    <a:pt x="974" y="9928"/>
                  </a:lnTo>
                  <a:lnTo>
                    <a:pt x="925" y="9953"/>
                  </a:lnTo>
                  <a:lnTo>
                    <a:pt x="925" y="10001"/>
                  </a:lnTo>
                  <a:lnTo>
                    <a:pt x="925" y="10099"/>
                  </a:lnTo>
                  <a:lnTo>
                    <a:pt x="852" y="10123"/>
                  </a:lnTo>
                  <a:lnTo>
                    <a:pt x="804" y="10172"/>
                  </a:lnTo>
                  <a:lnTo>
                    <a:pt x="779" y="10220"/>
                  </a:lnTo>
                  <a:lnTo>
                    <a:pt x="755" y="10293"/>
                  </a:lnTo>
                  <a:lnTo>
                    <a:pt x="755" y="10342"/>
                  </a:lnTo>
                  <a:lnTo>
                    <a:pt x="755" y="10391"/>
                  </a:lnTo>
                  <a:lnTo>
                    <a:pt x="779" y="10439"/>
                  </a:lnTo>
                  <a:lnTo>
                    <a:pt x="852" y="10512"/>
                  </a:lnTo>
                  <a:lnTo>
                    <a:pt x="1363" y="10901"/>
                  </a:lnTo>
                  <a:lnTo>
                    <a:pt x="1850" y="11291"/>
                  </a:lnTo>
                  <a:lnTo>
                    <a:pt x="2312" y="11729"/>
                  </a:lnTo>
                  <a:lnTo>
                    <a:pt x="2774" y="12167"/>
                  </a:lnTo>
                  <a:lnTo>
                    <a:pt x="3164" y="12629"/>
                  </a:lnTo>
                  <a:lnTo>
                    <a:pt x="3553" y="13091"/>
                  </a:lnTo>
                  <a:lnTo>
                    <a:pt x="3967" y="13554"/>
                  </a:lnTo>
                  <a:lnTo>
                    <a:pt x="4356" y="13992"/>
                  </a:lnTo>
                  <a:lnTo>
                    <a:pt x="4794" y="14454"/>
                  </a:lnTo>
                  <a:lnTo>
                    <a:pt x="5256" y="14892"/>
                  </a:lnTo>
                  <a:lnTo>
                    <a:pt x="5743" y="15330"/>
                  </a:lnTo>
                  <a:lnTo>
                    <a:pt x="6230" y="15744"/>
                  </a:lnTo>
                  <a:lnTo>
                    <a:pt x="7227" y="16522"/>
                  </a:lnTo>
                  <a:lnTo>
                    <a:pt x="8249" y="17301"/>
                  </a:lnTo>
                  <a:lnTo>
                    <a:pt x="8347" y="17350"/>
                  </a:lnTo>
                  <a:lnTo>
                    <a:pt x="8444" y="17350"/>
                  </a:lnTo>
                  <a:lnTo>
                    <a:pt x="8517" y="17325"/>
                  </a:lnTo>
                  <a:lnTo>
                    <a:pt x="8590" y="17277"/>
                  </a:lnTo>
                  <a:lnTo>
                    <a:pt x="8639" y="17204"/>
                  </a:lnTo>
                  <a:lnTo>
                    <a:pt x="8663" y="17106"/>
                  </a:lnTo>
                  <a:lnTo>
                    <a:pt x="8663" y="17009"/>
                  </a:lnTo>
                  <a:lnTo>
                    <a:pt x="8614" y="16912"/>
                  </a:lnTo>
                  <a:lnTo>
                    <a:pt x="8760" y="16620"/>
                  </a:lnTo>
                  <a:lnTo>
                    <a:pt x="8858" y="16328"/>
                  </a:lnTo>
                  <a:lnTo>
                    <a:pt x="8955" y="16011"/>
                  </a:lnTo>
                  <a:lnTo>
                    <a:pt x="9004" y="15695"/>
                  </a:lnTo>
                  <a:lnTo>
                    <a:pt x="9174" y="15598"/>
                  </a:lnTo>
                  <a:lnTo>
                    <a:pt x="9466" y="15914"/>
                  </a:lnTo>
                  <a:lnTo>
                    <a:pt x="9831" y="16376"/>
                  </a:lnTo>
                  <a:lnTo>
                    <a:pt x="10196" y="16887"/>
                  </a:lnTo>
                  <a:lnTo>
                    <a:pt x="10464" y="17252"/>
                  </a:lnTo>
                  <a:lnTo>
                    <a:pt x="10755" y="17617"/>
                  </a:lnTo>
                  <a:lnTo>
                    <a:pt x="10901" y="17788"/>
                  </a:lnTo>
                  <a:lnTo>
                    <a:pt x="11072" y="17934"/>
                  </a:lnTo>
                  <a:lnTo>
                    <a:pt x="11242" y="18080"/>
                  </a:lnTo>
                  <a:lnTo>
                    <a:pt x="11437" y="18201"/>
                  </a:lnTo>
                  <a:lnTo>
                    <a:pt x="11510" y="18226"/>
                  </a:lnTo>
                  <a:lnTo>
                    <a:pt x="11558" y="18250"/>
                  </a:lnTo>
                  <a:lnTo>
                    <a:pt x="11631" y="18250"/>
                  </a:lnTo>
                  <a:lnTo>
                    <a:pt x="11704" y="18226"/>
                  </a:lnTo>
                  <a:lnTo>
                    <a:pt x="11826" y="18226"/>
                  </a:lnTo>
                  <a:lnTo>
                    <a:pt x="11948" y="18177"/>
                  </a:lnTo>
                  <a:lnTo>
                    <a:pt x="12045" y="18128"/>
                  </a:lnTo>
                  <a:lnTo>
                    <a:pt x="12094" y="18007"/>
                  </a:lnTo>
                  <a:lnTo>
                    <a:pt x="12167" y="17763"/>
                  </a:lnTo>
                  <a:lnTo>
                    <a:pt x="12191" y="17520"/>
                  </a:lnTo>
                  <a:lnTo>
                    <a:pt x="12240" y="17033"/>
                  </a:lnTo>
                  <a:lnTo>
                    <a:pt x="12264" y="16279"/>
                  </a:lnTo>
                  <a:lnTo>
                    <a:pt x="12264" y="15549"/>
                  </a:lnTo>
                  <a:lnTo>
                    <a:pt x="12288" y="14746"/>
                  </a:lnTo>
                  <a:lnTo>
                    <a:pt x="12337" y="13967"/>
                  </a:lnTo>
                  <a:lnTo>
                    <a:pt x="12361" y="13651"/>
                  </a:lnTo>
                  <a:lnTo>
                    <a:pt x="12386" y="13335"/>
                  </a:lnTo>
                  <a:lnTo>
                    <a:pt x="12361" y="13018"/>
                  </a:lnTo>
                  <a:lnTo>
                    <a:pt x="12337" y="12848"/>
                  </a:lnTo>
                  <a:lnTo>
                    <a:pt x="12288" y="12726"/>
                  </a:lnTo>
                  <a:lnTo>
                    <a:pt x="12775" y="12191"/>
                  </a:lnTo>
                  <a:lnTo>
                    <a:pt x="13335" y="11607"/>
                  </a:lnTo>
                  <a:lnTo>
                    <a:pt x="13943" y="11047"/>
                  </a:lnTo>
                  <a:lnTo>
                    <a:pt x="14527" y="10464"/>
                  </a:lnTo>
                  <a:lnTo>
                    <a:pt x="15087" y="9880"/>
                  </a:lnTo>
                  <a:lnTo>
                    <a:pt x="15622" y="9247"/>
                  </a:lnTo>
                  <a:lnTo>
                    <a:pt x="15865" y="8931"/>
                  </a:lnTo>
                  <a:lnTo>
                    <a:pt x="16157" y="8639"/>
                  </a:lnTo>
                  <a:lnTo>
                    <a:pt x="16717" y="8055"/>
                  </a:lnTo>
                  <a:lnTo>
                    <a:pt x="17277" y="7446"/>
                  </a:lnTo>
                  <a:lnTo>
                    <a:pt x="17471" y="7227"/>
                  </a:lnTo>
                  <a:lnTo>
                    <a:pt x="17666" y="6960"/>
                  </a:lnTo>
                  <a:lnTo>
                    <a:pt x="17836" y="6716"/>
                  </a:lnTo>
                  <a:lnTo>
                    <a:pt x="17982" y="6449"/>
                  </a:lnTo>
                  <a:lnTo>
                    <a:pt x="18104" y="6157"/>
                  </a:lnTo>
                  <a:lnTo>
                    <a:pt x="18250" y="5889"/>
                  </a:lnTo>
                  <a:lnTo>
                    <a:pt x="18347" y="5597"/>
                  </a:lnTo>
                  <a:lnTo>
                    <a:pt x="18445" y="5305"/>
                  </a:lnTo>
                  <a:lnTo>
                    <a:pt x="18591" y="4721"/>
                  </a:lnTo>
                  <a:lnTo>
                    <a:pt x="18688" y="4113"/>
                  </a:lnTo>
                  <a:lnTo>
                    <a:pt x="18736" y="3480"/>
                  </a:lnTo>
                  <a:lnTo>
                    <a:pt x="18736" y="2872"/>
                  </a:lnTo>
                  <a:lnTo>
                    <a:pt x="18712" y="2312"/>
                  </a:lnTo>
                  <a:lnTo>
                    <a:pt x="18688" y="1899"/>
                  </a:lnTo>
                  <a:lnTo>
                    <a:pt x="18639" y="1436"/>
                  </a:lnTo>
                  <a:lnTo>
                    <a:pt x="18542" y="998"/>
                  </a:lnTo>
                  <a:lnTo>
                    <a:pt x="18493" y="828"/>
                  </a:lnTo>
                  <a:lnTo>
                    <a:pt x="18420" y="658"/>
                  </a:lnTo>
                  <a:lnTo>
                    <a:pt x="18323" y="536"/>
                  </a:lnTo>
                  <a:lnTo>
                    <a:pt x="18226" y="463"/>
                  </a:lnTo>
                  <a:lnTo>
                    <a:pt x="18104" y="414"/>
                  </a:lnTo>
                  <a:lnTo>
                    <a:pt x="17982" y="439"/>
                  </a:lnTo>
                  <a:lnTo>
                    <a:pt x="17447" y="268"/>
                  </a:lnTo>
                  <a:lnTo>
                    <a:pt x="16863" y="147"/>
                  </a:lnTo>
                  <a:lnTo>
                    <a:pt x="16303" y="49"/>
                  </a:lnTo>
                  <a:lnTo>
                    <a:pt x="15719" y="1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6D9EEB"/>
                </a:solidFill>
              </a:endParaRPr>
            </a:p>
          </p:txBody>
        </p:sp>
        <p:sp>
          <p:nvSpPr>
            <p:cNvPr id="558" name="Shape 558"/>
            <p:cNvSpPr/>
            <p:nvPr/>
          </p:nvSpPr>
          <p:spPr>
            <a:xfrm>
              <a:off x="3237576" y="870041"/>
              <a:ext cx="254081" cy="246901"/>
            </a:xfrm>
            <a:custGeom>
              <a:avLst/>
              <a:gdLst/>
              <a:ahLst/>
              <a:cxnLst/>
              <a:rect l="0" t="0" r="0" b="0"/>
              <a:pathLst>
                <a:path w="15501" h="15063" extrusionOk="0">
                  <a:moveTo>
                    <a:pt x="7957" y="925"/>
                  </a:moveTo>
                  <a:lnTo>
                    <a:pt x="8249" y="1533"/>
                  </a:lnTo>
                  <a:lnTo>
                    <a:pt x="8103" y="1606"/>
                  </a:lnTo>
                  <a:lnTo>
                    <a:pt x="7957" y="1704"/>
                  </a:lnTo>
                  <a:lnTo>
                    <a:pt x="7933" y="1752"/>
                  </a:lnTo>
                  <a:lnTo>
                    <a:pt x="7933" y="1339"/>
                  </a:lnTo>
                  <a:lnTo>
                    <a:pt x="7957" y="925"/>
                  </a:lnTo>
                  <a:close/>
                  <a:moveTo>
                    <a:pt x="8371" y="1801"/>
                  </a:moveTo>
                  <a:lnTo>
                    <a:pt x="8492" y="2020"/>
                  </a:lnTo>
                  <a:lnTo>
                    <a:pt x="8346" y="2117"/>
                  </a:lnTo>
                  <a:lnTo>
                    <a:pt x="8200" y="2215"/>
                  </a:lnTo>
                  <a:lnTo>
                    <a:pt x="8079" y="2288"/>
                  </a:lnTo>
                  <a:lnTo>
                    <a:pt x="7957" y="2409"/>
                  </a:lnTo>
                  <a:lnTo>
                    <a:pt x="7933" y="2069"/>
                  </a:lnTo>
                  <a:lnTo>
                    <a:pt x="8127" y="1971"/>
                  </a:lnTo>
                  <a:lnTo>
                    <a:pt x="8249" y="1898"/>
                  </a:lnTo>
                  <a:lnTo>
                    <a:pt x="8371" y="1801"/>
                  </a:lnTo>
                  <a:close/>
                  <a:moveTo>
                    <a:pt x="8663" y="2336"/>
                  </a:moveTo>
                  <a:lnTo>
                    <a:pt x="8784" y="2628"/>
                  </a:lnTo>
                  <a:lnTo>
                    <a:pt x="8687" y="2653"/>
                  </a:lnTo>
                  <a:lnTo>
                    <a:pt x="8590" y="2726"/>
                  </a:lnTo>
                  <a:lnTo>
                    <a:pt x="8419" y="2847"/>
                  </a:lnTo>
                  <a:lnTo>
                    <a:pt x="8225" y="2993"/>
                  </a:lnTo>
                  <a:lnTo>
                    <a:pt x="8054" y="3164"/>
                  </a:lnTo>
                  <a:lnTo>
                    <a:pt x="8006" y="2750"/>
                  </a:lnTo>
                  <a:lnTo>
                    <a:pt x="8176" y="2653"/>
                  </a:lnTo>
                  <a:lnTo>
                    <a:pt x="8322" y="2531"/>
                  </a:lnTo>
                  <a:lnTo>
                    <a:pt x="8565" y="2385"/>
                  </a:lnTo>
                  <a:lnTo>
                    <a:pt x="8663" y="2336"/>
                  </a:lnTo>
                  <a:close/>
                  <a:moveTo>
                    <a:pt x="8979" y="2945"/>
                  </a:moveTo>
                  <a:lnTo>
                    <a:pt x="8979" y="2969"/>
                  </a:lnTo>
                  <a:lnTo>
                    <a:pt x="9076" y="3164"/>
                  </a:lnTo>
                  <a:lnTo>
                    <a:pt x="8857" y="3285"/>
                  </a:lnTo>
                  <a:lnTo>
                    <a:pt x="8663" y="3431"/>
                  </a:lnTo>
                  <a:lnTo>
                    <a:pt x="8371" y="3626"/>
                  </a:lnTo>
                  <a:lnTo>
                    <a:pt x="8079" y="3821"/>
                  </a:lnTo>
                  <a:lnTo>
                    <a:pt x="8054" y="3504"/>
                  </a:lnTo>
                  <a:lnTo>
                    <a:pt x="8200" y="3456"/>
                  </a:lnTo>
                  <a:lnTo>
                    <a:pt x="8322" y="3383"/>
                  </a:lnTo>
                  <a:lnTo>
                    <a:pt x="8541" y="3212"/>
                  </a:lnTo>
                  <a:lnTo>
                    <a:pt x="8833" y="3018"/>
                  </a:lnTo>
                  <a:lnTo>
                    <a:pt x="8979" y="2945"/>
                  </a:lnTo>
                  <a:close/>
                  <a:moveTo>
                    <a:pt x="9271" y="3529"/>
                  </a:moveTo>
                  <a:lnTo>
                    <a:pt x="9393" y="3796"/>
                  </a:lnTo>
                  <a:lnTo>
                    <a:pt x="8736" y="4186"/>
                  </a:lnTo>
                  <a:lnTo>
                    <a:pt x="8419" y="4380"/>
                  </a:lnTo>
                  <a:lnTo>
                    <a:pt x="8249" y="4478"/>
                  </a:lnTo>
                  <a:lnTo>
                    <a:pt x="8103" y="4599"/>
                  </a:lnTo>
                  <a:lnTo>
                    <a:pt x="8079" y="4113"/>
                  </a:lnTo>
                  <a:lnTo>
                    <a:pt x="8225" y="4088"/>
                  </a:lnTo>
                  <a:lnTo>
                    <a:pt x="8371" y="4040"/>
                  </a:lnTo>
                  <a:lnTo>
                    <a:pt x="8663" y="3894"/>
                  </a:lnTo>
                  <a:lnTo>
                    <a:pt x="9052" y="3650"/>
                  </a:lnTo>
                  <a:lnTo>
                    <a:pt x="9271" y="3529"/>
                  </a:lnTo>
                  <a:close/>
                  <a:moveTo>
                    <a:pt x="9587" y="4186"/>
                  </a:moveTo>
                  <a:lnTo>
                    <a:pt x="9660" y="4332"/>
                  </a:lnTo>
                  <a:lnTo>
                    <a:pt x="9490" y="4429"/>
                  </a:lnTo>
                  <a:lnTo>
                    <a:pt x="9344" y="4551"/>
                  </a:lnTo>
                  <a:lnTo>
                    <a:pt x="9052" y="4770"/>
                  </a:lnTo>
                  <a:lnTo>
                    <a:pt x="8809" y="4916"/>
                  </a:lnTo>
                  <a:lnTo>
                    <a:pt x="8590" y="5110"/>
                  </a:lnTo>
                  <a:lnTo>
                    <a:pt x="8371" y="5305"/>
                  </a:lnTo>
                  <a:lnTo>
                    <a:pt x="8176" y="5524"/>
                  </a:lnTo>
                  <a:lnTo>
                    <a:pt x="8127" y="4794"/>
                  </a:lnTo>
                  <a:lnTo>
                    <a:pt x="8322" y="4794"/>
                  </a:lnTo>
                  <a:lnTo>
                    <a:pt x="8492" y="4721"/>
                  </a:lnTo>
                  <a:lnTo>
                    <a:pt x="8833" y="4575"/>
                  </a:lnTo>
                  <a:lnTo>
                    <a:pt x="9222" y="4380"/>
                  </a:lnTo>
                  <a:lnTo>
                    <a:pt x="9587" y="4186"/>
                  </a:lnTo>
                  <a:close/>
                  <a:moveTo>
                    <a:pt x="14965" y="5938"/>
                  </a:moveTo>
                  <a:lnTo>
                    <a:pt x="14795" y="6059"/>
                  </a:lnTo>
                  <a:lnTo>
                    <a:pt x="14649" y="6205"/>
                  </a:lnTo>
                  <a:lnTo>
                    <a:pt x="14576" y="6181"/>
                  </a:lnTo>
                  <a:lnTo>
                    <a:pt x="14332" y="6157"/>
                  </a:lnTo>
                  <a:lnTo>
                    <a:pt x="14965" y="5938"/>
                  </a:lnTo>
                  <a:close/>
                  <a:moveTo>
                    <a:pt x="2190" y="5840"/>
                  </a:moveTo>
                  <a:lnTo>
                    <a:pt x="2093" y="5986"/>
                  </a:lnTo>
                  <a:lnTo>
                    <a:pt x="2044" y="6132"/>
                  </a:lnTo>
                  <a:lnTo>
                    <a:pt x="2044" y="6181"/>
                  </a:lnTo>
                  <a:lnTo>
                    <a:pt x="2044" y="6254"/>
                  </a:lnTo>
                  <a:lnTo>
                    <a:pt x="1874" y="6181"/>
                  </a:lnTo>
                  <a:lnTo>
                    <a:pt x="1679" y="6108"/>
                  </a:lnTo>
                  <a:lnTo>
                    <a:pt x="1266" y="5962"/>
                  </a:lnTo>
                  <a:lnTo>
                    <a:pt x="2190" y="5840"/>
                  </a:lnTo>
                  <a:close/>
                  <a:moveTo>
                    <a:pt x="3018" y="5743"/>
                  </a:moveTo>
                  <a:lnTo>
                    <a:pt x="2677" y="6132"/>
                  </a:lnTo>
                  <a:lnTo>
                    <a:pt x="2555" y="6302"/>
                  </a:lnTo>
                  <a:lnTo>
                    <a:pt x="2288" y="6278"/>
                  </a:lnTo>
                  <a:lnTo>
                    <a:pt x="2312" y="6254"/>
                  </a:lnTo>
                  <a:lnTo>
                    <a:pt x="2409" y="6181"/>
                  </a:lnTo>
                  <a:lnTo>
                    <a:pt x="2482" y="6059"/>
                  </a:lnTo>
                  <a:lnTo>
                    <a:pt x="2604" y="5938"/>
                  </a:lnTo>
                  <a:lnTo>
                    <a:pt x="2750" y="5816"/>
                  </a:lnTo>
                  <a:lnTo>
                    <a:pt x="2823" y="5767"/>
                  </a:lnTo>
                  <a:lnTo>
                    <a:pt x="3018" y="5743"/>
                  </a:lnTo>
                  <a:close/>
                  <a:moveTo>
                    <a:pt x="9879" y="4672"/>
                  </a:moveTo>
                  <a:lnTo>
                    <a:pt x="9977" y="4818"/>
                  </a:lnTo>
                  <a:lnTo>
                    <a:pt x="9952" y="4818"/>
                  </a:lnTo>
                  <a:lnTo>
                    <a:pt x="9733" y="5062"/>
                  </a:lnTo>
                  <a:lnTo>
                    <a:pt x="9490" y="5281"/>
                  </a:lnTo>
                  <a:lnTo>
                    <a:pt x="8979" y="5719"/>
                  </a:lnTo>
                  <a:lnTo>
                    <a:pt x="8590" y="6035"/>
                  </a:lnTo>
                  <a:lnTo>
                    <a:pt x="8395" y="6181"/>
                  </a:lnTo>
                  <a:lnTo>
                    <a:pt x="8200" y="6351"/>
                  </a:lnTo>
                  <a:lnTo>
                    <a:pt x="8176" y="5694"/>
                  </a:lnTo>
                  <a:lnTo>
                    <a:pt x="8468" y="5573"/>
                  </a:lnTo>
                  <a:lnTo>
                    <a:pt x="8736" y="5402"/>
                  </a:lnTo>
                  <a:lnTo>
                    <a:pt x="9247" y="5086"/>
                  </a:lnTo>
                  <a:lnTo>
                    <a:pt x="9539" y="4916"/>
                  </a:lnTo>
                  <a:lnTo>
                    <a:pt x="9709" y="4794"/>
                  </a:lnTo>
                  <a:lnTo>
                    <a:pt x="9879" y="4672"/>
                  </a:lnTo>
                  <a:close/>
                  <a:moveTo>
                    <a:pt x="3967" y="5597"/>
                  </a:moveTo>
                  <a:lnTo>
                    <a:pt x="3869" y="5719"/>
                  </a:lnTo>
                  <a:lnTo>
                    <a:pt x="3723" y="5986"/>
                  </a:lnTo>
                  <a:lnTo>
                    <a:pt x="3553" y="6229"/>
                  </a:lnTo>
                  <a:lnTo>
                    <a:pt x="3504" y="6327"/>
                  </a:lnTo>
                  <a:lnTo>
                    <a:pt x="3456" y="6424"/>
                  </a:lnTo>
                  <a:lnTo>
                    <a:pt x="3164" y="6375"/>
                  </a:lnTo>
                  <a:lnTo>
                    <a:pt x="2920" y="6327"/>
                  </a:lnTo>
                  <a:lnTo>
                    <a:pt x="3066" y="6181"/>
                  </a:lnTo>
                  <a:lnTo>
                    <a:pt x="3431" y="5792"/>
                  </a:lnTo>
                  <a:lnTo>
                    <a:pt x="3602" y="5646"/>
                  </a:lnTo>
                  <a:lnTo>
                    <a:pt x="3967" y="5597"/>
                  </a:lnTo>
                  <a:close/>
                  <a:moveTo>
                    <a:pt x="5110" y="5354"/>
                  </a:moveTo>
                  <a:lnTo>
                    <a:pt x="4989" y="5475"/>
                  </a:lnTo>
                  <a:lnTo>
                    <a:pt x="4867" y="5597"/>
                  </a:lnTo>
                  <a:lnTo>
                    <a:pt x="4648" y="5865"/>
                  </a:lnTo>
                  <a:lnTo>
                    <a:pt x="4380" y="6205"/>
                  </a:lnTo>
                  <a:lnTo>
                    <a:pt x="4234" y="6400"/>
                  </a:lnTo>
                  <a:lnTo>
                    <a:pt x="4113" y="6594"/>
                  </a:lnTo>
                  <a:lnTo>
                    <a:pt x="3723" y="6497"/>
                  </a:lnTo>
                  <a:lnTo>
                    <a:pt x="3821" y="6400"/>
                  </a:lnTo>
                  <a:lnTo>
                    <a:pt x="3869" y="6278"/>
                  </a:lnTo>
                  <a:lnTo>
                    <a:pt x="3991" y="6084"/>
                  </a:lnTo>
                  <a:lnTo>
                    <a:pt x="4137" y="5865"/>
                  </a:lnTo>
                  <a:lnTo>
                    <a:pt x="4307" y="5694"/>
                  </a:lnTo>
                  <a:lnTo>
                    <a:pt x="4405" y="5597"/>
                  </a:lnTo>
                  <a:lnTo>
                    <a:pt x="4526" y="5500"/>
                  </a:lnTo>
                  <a:lnTo>
                    <a:pt x="5110" y="5354"/>
                  </a:lnTo>
                  <a:close/>
                  <a:moveTo>
                    <a:pt x="14065" y="6254"/>
                  </a:moveTo>
                  <a:lnTo>
                    <a:pt x="14138" y="6327"/>
                  </a:lnTo>
                  <a:lnTo>
                    <a:pt x="14235" y="6375"/>
                  </a:lnTo>
                  <a:lnTo>
                    <a:pt x="14430" y="6448"/>
                  </a:lnTo>
                  <a:lnTo>
                    <a:pt x="14186" y="6740"/>
                  </a:lnTo>
                  <a:lnTo>
                    <a:pt x="14016" y="6643"/>
                  </a:lnTo>
                  <a:lnTo>
                    <a:pt x="13846" y="6546"/>
                  </a:lnTo>
                  <a:lnTo>
                    <a:pt x="13675" y="6497"/>
                  </a:lnTo>
                  <a:lnTo>
                    <a:pt x="13481" y="6448"/>
                  </a:lnTo>
                  <a:lnTo>
                    <a:pt x="14065" y="6254"/>
                  </a:lnTo>
                  <a:close/>
                  <a:moveTo>
                    <a:pt x="5573" y="5451"/>
                  </a:moveTo>
                  <a:lnTo>
                    <a:pt x="5719" y="5621"/>
                  </a:lnTo>
                  <a:lnTo>
                    <a:pt x="5840" y="5767"/>
                  </a:lnTo>
                  <a:lnTo>
                    <a:pt x="5816" y="5767"/>
                  </a:lnTo>
                  <a:lnTo>
                    <a:pt x="5670" y="5840"/>
                  </a:lnTo>
                  <a:lnTo>
                    <a:pt x="5548" y="5962"/>
                  </a:lnTo>
                  <a:lnTo>
                    <a:pt x="5354" y="6205"/>
                  </a:lnTo>
                  <a:lnTo>
                    <a:pt x="5110" y="6473"/>
                  </a:lnTo>
                  <a:lnTo>
                    <a:pt x="4989" y="6619"/>
                  </a:lnTo>
                  <a:lnTo>
                    <a:pt x="4916" y="6765"/>
                  </a:lnTo>
                  <a:lnTo>
                    <a:pt x="4429" y="6667"/>
                  </a:lnTo>
                  <a:lnTo>
                    <a:pt x="4551" y="6546"/>
                  </a:lnTo>
                  <a:lnTo>
                    <a:pt x="4648" y="6424"/>
                  </a:lnTo>
                  <a:lnTo>
                    <a:pt x="4843" y="6157"/>
                  </a:lnTo>
                  <a:lnTo>
                    <a:pt x="5159" y="5816"/>
                  </a:lnTo>
                  <a:lnTo>
                    <a:pt x="5354" y="5646"/>
                  </a:lnTo>
                  <a:lnTo>
                    <a:pt x="5475" y="5548"/>
                  </a:lnTo>
                  <a:lnTo>
                    <a:pt x="5548" y="5451"/>
                  </a:lnTo>
                  <a:close/>
                  <a:moveTo>
                    <a:pt x="6035" y="5962"/>
                  </a:moveTo>
                  <a:lnTo>
                    <a:pt x="6278" y="6254"/>
                  </a:lnTo>
                  <a:lnTo>
                    <a:pt x="6157" y="6424"/>
                  </a:lnTo>
                  <a:lnTo>
                    <a:pt x="6011" y="6643"/>
                  </a:lnTo>
                  <a:lnTo>
                    <a:pt x="5889" y="6862"/>
                  </a:lnTo>
                  <a:lnTo>
                    <a:pt x="5840" y="6935"/>
                  </a:lnTo>
                  <a:lnTo>
                    <a:pt x="5840" y="7008"/>
                  </a:lnTo>
                  <a:lnTo>
                    <a:pt x="5232" y="6838"/>
                  </a:lnTo>
                  <a:lnTo>
                    <a:pt x="5402" y="6692"/>
                  </a:lnTo>
                  <a:lnTo>
                    <a:pt x="5548" y="6546"/>
                  </a:lnTo>
                  <a:lnTo>
                    <a:pt x="5767" y="6278"/>
                  </a:lnTo>
                  <a:lnTo>
                    <a:pt x="5889" y="6157"/>
                  </a:lnTo>
                  <a:lnTo>
                    <a:pt x="6011" y="6011"/>
                  </a:lnTo>
                  <a:lnTo>
                    <a:pt x="6035" y="5962"/>
                  </a:lnTo>
                  <a:close/>
                  <a:moveTo>
                    <a:pt x="7519" y="925"/>
                  </a:moveTo>
                  <a:lnTo>
                    <a:pt x="7470" y="1120"/>
                  </a:lnTo>
                  <a:lnTo>
                    <a:pt x="7470" y="1314"/>
                  </a:lnTo>
                  <a:lnTo>
                    <a:pt x="7470" y="1704"/>
                  </a:lnTo>
                  <a:lnTo>
                    <a:pt x="7495" y="2093"/>
                  </a:lnTo>
                  <a:lnTo>
                    <a:pt x="7519" y="2482"/>
                  </a:lnTo>
                  <a:lnTo>
                    <a:pt x="7592" y="3285"/>
                  </a:lnTo>
                  <a:lnTo>
                    <a:pt x="7665" y="4234"/>
                  </a:lnTo>
                  <a:lnTo>
                    <a:pt x="7714" y="5183"/>
                  </a:lnTo>
                  <a:lnTo>
                    <a:pt x="7714" y="6132"/>
                  </a:lnTo>
                  <a:lnTo>
                    <a:pt x="7714" y="7081"/>
                  </a:lnTo>
                  <a:lnTo>
                    <a:pt x="7519" y="6886"/>
                  </a:lnTo>
                  <a:lnTo>
                    <a:pt x="7324" y="6716"/>
                  </a:lnTo>
                  <a:lnTo>
                    <a:pt x="7032" y="6473"/>
                  </a:lnTo>
                  <a:lnTo>
                    <a:pt x="6522" y="5913"/>
                  </a:lnTo>
                  <a:lnTo>
                    <a:pt x="5986" y="5354"/>
                  </a:lnTo>
                  <a:lnTo>
                    <a:pt x="5792" y="5159"/>
                  </a:lnTo>
                  <a:lnTo>
                    <a:pt x="5670" y="5086"/>
                  </a:lnTo>
                  <a:lnTo>
                    <a:pt x="5573" y="5013"/>
                  </a:lnTo>
                  <a:lnTo>
                    <a:pt x="5719" y="4721"/>
                  </a:lnTo>
                  <a:lnTo>
                    <a:pt x="5913" y="4453"/>
                  </a:lnTo>
                  <a:lnTo>
                    <a:pt x="6278" y="3894"/>
                  </a:lnTo>
                  <a:lnTo>
                    <a:pt x="6449" y="3626"/>
                  </a:lnTo>
                  <a:lnTo>
                    <a:pt x="6570" y="3358"/>
                  </a:lnTo>
                  <a:lnTo>
                    <a:pt x="6692" y="3066"/>
                  </a:lnTo>
                  <a:lnTo>
                    <a:pt x="6789" y="2774"/>
                  </a:lnTo>
                  <a:lnTo>
                    <a:pt x="6984" y="2166"/>
                  </a:lnTo>
                  <a:lnTo>
                    <a:pt x="7203" y="1558"/>
                  </a:lnTo>
                  <a:lnTo>
                    <a:pt x="7349" y="1217"/>
                  </a:lnTo>
                  <a:lnTo>
                    <a:pt x="7519" y="925"/>
                  </a:lnTo>
                  <a:close/>
                  <a:moveTo>
                    <a:pt x="6497" y="6497"/>
                  </a:moveTo>
                  <a:lnTo>
                    <a:pt x="6522" y="6521"/>
                  </a:lnTo>
                  <a:lnTo>
                    <a:pt x="6716" y="6716"/>
                  </a:lnTo>
                  <a:lnTo>
                    <a:pt x="6643" y="6765"/>
                  </a:lnTo>
                  <a:lnTo>
                    <a:pt x="6595" y="6789"/>
                  </a:lnTo>
                  <a:lnTo>
                    <a:pt x="6497" y="6911"/>
                  </a:lnTo>
                  <a:lnTo>
                    <a:pt x="6400" y="7008"/>
                  </a:lnTo>
                  <a:lnTo>
                    <a:pt x="6327" y="7130"/>
                  </a:lnTo>
                  <a:lnTo>
                    <a:pt x="5986" y="7057"/>
                  </a:lnTo>
                  <a:lnTo>
                    <a:pt x="6059" y="7008"/>
                  </a:lnTo>
                  <a:lnTo>
                    <a:pt x="6132" y="6935"/>
                  </a:lnTo>
                  <a:lnTo>
                    <a:pt x="6254" y="6838"/>
                  </a:lnTo>
                  <a:lnTo>
                    <a:pt x="6497" y="6497"/>
                  </a:lnTo>
                  <a:close/>
                  <a:moveTo>
                    <a:pt x="13286" y="6521"/>
                  </a:moveTo>
                  <a:lnTo>
                    <a:pt x="13627" y="6740"/>
                  </a:lnTo>
                  <a:lnTo>
                    <a:pt x="13967" y="6935"/>
                  </a:lnTo>
                  <a:lnTo>
                    <a:pt x="13870" y="7032"/>
                  </a:lnTo>
                  <a:lnTo>
                    <a:pt x="13724" y="7178"/>
                  </a:lnTo>
                  <a:lnTo>
                    <a:pt x="13578" y="7081"/>
                  </a:lnTo>
                  <a:lnTo>
                    <a:pt x="13456" y="7032"/>
                  </a:lnTo>
                  <a:lnTo>
                    <a:pt x="13164" y="6911"/>
                  </a:lnTo>
                  <a:lnTo>
                    <a:pt x="12897" y="6813"/>
                  </a:lnTo>
                  <a:lnTo>
                    <a:pt x="12653" y="6716"/>
                  </a:lnTo>
                  <a:lnTo>
                    <a:pt x="13286" y="6521"/>
                  </a:lnTo>
                  <a:close/>
                  <a:moveTo>
                    <a:pt x="10171" y="5062"/>
                  </a:moveTo>
                  <a:lnTo>
                    <a:pt x="10220" y="5135"/>
                  </a:lnTo>
                  <a:lnTo>
                    <a:pt x="10196" y="5159"/>
                  </a:lnTo>
                  <a:lnTo>
                    <a:pt x="9587" y="5816"/>
                  </a:lnTo>
                  <a:lnTo>
                    <a:pt x="9003" y="6521"/>
                  </a:lnTo>
                  <a:lnTo>
                    <a:pt x="8809" y="6716"/>
                  </a:lnTo>
                  <a:lnTo>
                    <a:pt x="8590" y="6935"/>
                  </a:lnTo>
                  <a:lnTo>
                    <a:pt x="8371" y="7154"/>
                  </a:lnTo>
                  <a:lnTo>
                    <a:pt x="8152" y="7373"/>
                  </a:lnTo>
                  <a:lnTo>
                    <a:pt x="8200" y="6740"/>
                  </a:lnTo>
                  <a:lnTo>
                    <a:pt x="8444" y="6570"/>
                  </a:lnTo>
                  <a:lnTo>
                    <a:pt x="8663" y="6400"/>
                  </a:lnTo>
                  <a:lnTo>
                    <a:pt x="9101" y="6035"/>
                  </a:lnTo>
                  <a:lnTo>
                    <a:pt x="9660" y="5573"/>
                  </a:lnTo>
                  <a:lnTo>
                    <a:pt x="9928" y="5329"/>
                  </a:lnTo>
                  <a:lnTo>
                    <a:pt x="10171" y="5062"/>
                  </a:lnTo>
                  <a:close/>
                  <a:moveTo>
                    <a:pt x="10488" y="5329"/>
                  </a:moveTo>
                  <a:lnTo>
                    <a:pt x="10731" y="5427"/>
                  </a:lnTo>
                  <a:lnTo>
                    <a:pt x="10999" y="5500"/>
                  </a:lnTo>
                  <a:lnTo>
                    <a:pt x="11510" y="5597"/>
                  </a:lnTo>
                  <a:lnTo>
                    <a:pt x="11850" y="5670"/>
                  </a:lnTo>
                  <a:lnTo>
                    <a:pt x="12167" y="5694"/>
                  </a:lnTo>
                  <a:lnTo>
                    <a:pt x="12824" y="5719"/>
                  </a:lnTo>
                  <a:lnTo>
                    <a:pt x="13529" y="5743"/>
                  </a:lnTo>
                  <a:lnTo>
                    <a:pt x="14235" y="5792"/>
                  </a:lnTo>
                  <a:lnTo>
                    <a:pt x="13505" y="6059"/>
                  </a:lnTo>
                  <a:lnTo>
                    <a:pt x="12799" y="6278"/>
                  </a:lnTo>
                  <a:lnTo>
                    <a:pt x="11339" y="6692"/>
                  </a:lnTo>
                  <a:lnTo>
                    <a:pt x="9612" y="7130"/>
                  </a:lnTo>
                  <a:lnTo>
                    <a:pt x="9149" y="7251"/>
                  </a:lnTo>
                  <a:lnTo>
                    <a:pt x="8663" y="7373"/>
                  </a:lnTo>
                  <a:lnTo>
                    <a:pt x="9101" y="6862"/>
                  </a:lnTo>
                  <a:lnTo>
                    <a:pt x="9758" y="6132"/>
                  </a:lnTo>
                  <a:lnTo>
                    <a:pt x="10098" y="5767"/>
                  </a:lnTo>
                  <a:lnTo>
                    <a:pt x="10439" y="5402"/>
                  </a:lnTo>
                  <a:lnTo>
                    <a:pt x="10488" y="5329"/>
                  </a:lnTo>
                  <a:close/>
                  <a:moveTo>
                    <a:pt x="6862" y="6886"/>
                  </a:moveTo>
                  <a:lnTo>
                    <a:pt x="7349" y="7422"/>
                  </a:lnTo>
                  <a:lnTo>
                    <a:pt x="7349" y="7422"/>
                  </a:lnTo>
                  <a:lnTo>
                    <a:pt x="6570" y="7203"/>
                  </a:lnTo>
                  <a:lnTo>
                    <a:pt x="6668" y="7105"/>
                  </a:lnTo>
                  <a:lnTo>
                    <a:pt x="6765" y="7008"/>
                  </a:lnTo>
                  <a:lnTo>
                    <a:pt x="6862" y="6911"/>
                  </a:lnTo>
                  <a:lnTo>
                    <a:pt x="6862" y="6886"/>
                  </a:lnTo>
                  <a:close/>
                  <a:moveTo>
                    <a:pt x="12386" y="6789"/>
                  </a:moveTo>
                  <a:lnTo>
                    <a:pt x="12483" y="6911"/>
                  </a:lnTo>
                  <a:lnTo>
                    <a:pt x="12629" y="7008"/>
                  </a:lnTo>
                  <a:lnTo>
                    <a:pt x="12775" y="7105"/>
                  </a:lnTo>
                  <a:lnTo>
                    <a:pt x="12921" y="7178"/>
                  </a:lnTo>
                  <a:lnTo>
                    <a:pt x="13432" y="7422"/>
                  </a:lnTo>
                  <a:lnTo>
                    <a:pt x="13140" y="7641"/>
                  </a:lnTo>
                  <a:lnTo>
                    <a:pt x="12970" y="7543"/>
                  </a:lnTo>
                  <a:lnTo>
                    <a:pt x="12799" y="7470"/>
                  </a:lnTo>
                  <a:lnTo>
                    <a:pt x="12483" y="7349"/>
                  </a:lnTo>
                  <a:lnTo>
                    <a:pt x="12045" y="7154"/>
                  </a:lnTo>
                  <a:lnTo>
                    <a:pt x="11826" y="7057"/>
                  </a:lnTo>
                  <a:lnTo>
                    <a:pt x="11607" y="7008"/>
                  </a:lnTo>
                  <a:lnTo>
                    <a:pt x="12386" y="6789"/>
                  </a:lnTo>
                  <a:close/>
                  <a:moveTo>
                    <a:pt x="11461" y="7057"/>
                  </a:moveTo>
                  <a:lnTo>
                    <a:pt x="11534" y="7154"/>
                  </a:lnTo>
                  <a:lnTo>
                    <a:pt x="11631" y="7251"/>
                  </a:lnTo>
                  <a:lnTo>
                    <a:pt x="11850" y="7397"/>
                  </a:lnTo>
                  <a:lnTo>
                    <a:pt x="12069" y="7519"/>
                  </a:lnTo>
                  <a:lnTo>
                    <a:pt x="12313" y="7641"/>
                  </a:lnTo>
                  <a:lnTo>
                    <a:pt x="12532" y="7762"/>
                  </a:lnTo>
                  <a:lnTo>
                    <a:pt x="12799" y="7908"/>
                  </a:lnTo>
                  <a:lnTo>
                    <a:pt x="12483" y="8152"/>
                  </a:lnTo>
                  <a:lnTo>
                    <a:pt x="12410" y="8054"/>
                  </a:lnTo>
                  <a:lnTo>
                    <a:pt x="12337" y="7981"/>
                  </a:lnTo>
                  <a:lnTo>
                    <a:pt x="12240" y="7908"/>
                  </a:lnTo>
                  <a:lnTo>
                    <a:pt x="12118" y="7860"/>
                  </a:lnTo>
                  <a:lnTo>
                    <a:pt x="11875" y="7762"/>
                  </a:lnTo>
                  <a:lnTo>
                    <a:pt x="11656" y="7689"/>
                  </a:lnTo>
                  <a:lnTo>
                    <a:pt x="11145" y="7470"/>
                  </a:lnTo>
                  <a:lnTo>
                    <a:pt x="10901" y="7349"/>
                  </a:lnTo>
                  <a:lnTo>
                    <a:pt x="10634" y="7251"/>
                  </a:lnTo>
                  <a:lnTo>
                    <a:pt x="11437" y="7057"/>
                  </a:lnTo>
                  <a:close/>
                  <a:moveTo>
                    <a:pt x="10439" y="7324"/>
                  </a:moveTo>
                  <a:lnTo>
                    <a:pt x="10512" y="7422"/>
                  </a:lnTo>
                  <a:lnTo>
                    <a:pt x="10609" y="7495"/>
                  </a:lnTo>
                  <a:lnTo>
                    <a:pt x="10828" y="7665"/>
                  </a:lnTo>
                  <a:lnTo>
                    <a:pt x="11047" y="7787"/>
                  </a:lnTo>
                  <a:lnTo>
                    <a:pt x="11291" y="7884"/>
                  </a:lnTo>
                  <a:lnTo>
                    <a:pt x="11996" y="8176"/>
                  </a:lnTo>
                  <a:lnTo>
                    <a:pt x="12167" y="8249"/>
                  </a:lnTo>
                  <a:lnTo>
                    <a:pt x="12215" y="8273"/>
                  </a:lnTo>
                  <a:lnTo>
                    <a:pt x="12288" y="8298"/>
                  </a:lnTo>
                  <a:lnTo>
                    <a:pt x="11996" y="8541"/>
                  </a:lnTo>
                  <a:lnTo>
                    <a:pt x="11972" y="8541"/>
                  </a:lnTo>
                  <a:lnTo>
                    <a:pt x="11583" y="8444"/>
                  </a:lnTo>
                  <a:lnTo>
                    <a:pt x="11218" y="8322"/>
                  </a:lnTo>
                  <a:lnTo>
                    <a:pt x="10853" y="8152"/>
                  </a:lnTo>
                  <a:lnTo>
                    <a:pt x="10512" y="7957"/>
                  </a:lnTo>
                  <a:lnTo>
                    <a:pt x="10098" y="7714"/>
                  </a:lnTo>
                  <a:lnTo>
                    <a:pt x="9879" y="7592"/>
                  </a:lnTo>
                  <a:lnTo>
                    <a:pt x="9660" y="7495"/>
                  </a:lnTo>
                  <a:lnTo>
                    <a:pt x="10439" y="7324"/>
                  </a:lnTo>
                  <a:close/>
                  <a:moveTo>
                    <a:pt x="8225" y="8103"/>
                  </a:moveTo>
                  <a:lnTo>
                    <a:pt x="8638" y="8249"/>
                  </a:lnTo>
                  <a:lnTo>
                    <a:pt x="9028" y="8419"/>
                  </a:lnTo>
                  <a:lnTo>
                    <a:pt x="8930" y="8517"/>
                  </a:lnTo>
                  <a:lnTo>
                    <a:pt x="8784" y="8638"/>
                  </a:lnTo>
                  <a:lnTo>
                    <a:pt x="8711" y="8711"/>
                  </a:lnTo>
                  <a:lnTo>
                    <a:pt x="8687" y="8784"/>
                  </a:lnTo>
                  <a:lnTo>
                    <a:pt x="8225" y="8103"/>
                  </a:lnTo>
                  <a:close/>
                  <a:moveTo>
                    <a:pt x="7689" y="8663"/>
                  </a:moveTo>
                  <a:lnTo>
                    <a:pt x="7714" y="9003"/>
                  </a:lnTo>
                  <a:lnTo>
                    <a:pt x="7689" y="9003"/>
                  </a:lnTo>
                  <a:lnTo>
                    <a:pt x="7519" y="8930"/>
                  </a:lnTo>
                  <a:lnTo>
                    <a:pt x="7665" y="8687"/>
                  </a:lnTo>
                  <a:lnTo>
                    <a:pt x="7689" y="8663"/>
                  </a:lnTo>
                  <a:close/>
                  <a:moveTo>
                    <a:pt x="9344" y="7592"/>
                  </a:moveTo>
                  <a:lnTo>
                    <a:pt x="9612" y="7787"/>
                  </a:lnTo>
                  <a:lnTo>
                    <a:pt x="9904" y="7981"/>
                  </a:lnTo>
                  <a:lnTo>
                    <a:pt x="10463" y="8322"/>
                  </a:lnTo>
                  <a:lnTo>
                    <a:pt x="10755" y="8492"/>
                  </a:lnTo>
                  <a:lnTo>
                    <a:pt x="11047" y="8638"/>
                  </a:lnTo>
                  <a:lnTo>
                    <a:pt x="11364" y="8760"/>
                  </a:lnTo>
                  <a:lnTo>
                    <a:pt x="11680" y="8833"/>
                  </a:lnTo>
                  <a:lnTo>
                    <a:pt x="11510" y="9003"/>
                  </a:lnTo>
                  <a:lnTo>
                    <a:pt x="11485" y="9028"/>
                  </a:lnTo>
                  <a:lnTo>
                    <a:pt x="10463" y="8565"/>
                  </a:lnTo>
                  <a:lnTo>
                    <a:pt x="9952" y="8371"/>
                  </a:lnTo>
                  <a:lnTo>
                    <a:pt x="9417" y="8176"/>
                  </a:lnTo>
                  <a:lnTo>
                    <a:pt x="8979" y="7981"/>
                  </a:lnTo>
                  <a:lnTo>
                    <a:pt x="8736" y="7884"/>
                  </a:lnTo>
                  <a:lnTo>
                    <a:pt x="8468" y="7811"/>
                  </a:lnTo>
                  <a:lnTo>
                    <a:pt x="8906" y="7714"/>
                  </a:lnTo>
                  <a:lnTo>
                    <a:pt x="9344" y="7592"/>
                  </a:lnTo>
                  <a:close/>
                  <a:moveTo>
                    <a:pt x="9368" y="8565"/>
                  </a:moveTo>
                  <a:lnTo>
                    <a:pt x="9733" y="8687"/>
                  </a:lnTo>
                  <a:lnTo>
                    <a:pt x="9660" y="8760"/>
                  </a:lnTo>
                  <a:lnTo>
                    <a:pt x="9198" y="9076"/>
                  </a:lnTo>
                  <a:lnTo>
                    <a:pt x="9101" y="9149"/>
                  </a:lnTo>
                  <a:lnTo>
                    <a:pt x="9003" y="9247"/>
                  </a:lnTo>
                  <a:lnTo>
                    <a:pt x="8760" y="8906"/>
                  </a:lnTo>
                  <a:lnTo>
                    <a:pt x="8784" y="8906"/>
                  </a:lnTo>
                  <a:lnTo>
                    <a:pt x="8930" y="8809"/>
                  </a:lnTo>
                  <a:lnTo>
                    <a:pt x="9052" y="8711"/>
                  </a:lnTo>
                  <a:lnTo>
                    <a:pt x="9174" y="8638"/>
                  </a:lnTo>
                  <a:lnTo>
                    <a:pt x="9344" y="8590"/>
                  </a:lnTo>
                  <a:lnTo>
                    <a:pt x="9368" y="8565"/>
                  </a:lnTo>
                  <a:close/>
                  <a:moveTo>
                    <a:pt x="828" y="6181"/>
                  </a:moveTo>
                  <a:lnTo>
                    <a:pt x="1168" y="6302"/>
                  </a:lnTo>
                  <a:lnTo>
                    <a:pt x="1533" y="6400"/>
                  </a:lnTo>
                  <a:lnTo>
                    <a:pt x="2239" y="6546"/>
                  </a:lnTo>
                  <a:lnTo>
                    <a:pt x="2507" y="6570"/>
                  </a:lnTo>
                  <a:lnTo>
                    <a:pt x="2750" y="6594"/>
                  </a:lnTo>
                  <a:lnTo>
                    <a:pt x="3018" y="6619"/>
                  </a:lnTo>
                  <a:lnTo>
                    <a:pt x="3285" y="6643"/>
                  </a:lnTo>
                  <a:lnTo>
                    <a:pt x="4356" y="6911"/>
                  </a:lnTo>
                  <a:lnTo>
                    <a:pt x="5159" y="7081"/>
                  </a:lnTo>
                  <a:lnTo>
                    <a:pt x="5938" y="7300"/>
                  </a:lnTo>
                  <a:lnTo>
                    <a:pt x="7519" y="7762"/>
                  </a:lnTo>
                  <a:lnTo>
                    <a:pt x="6546" y="8273"/>
                  </a:lnTo>
                  <a:lnTo>
                    <a:pt x="5548" y="8736"/>
                  </a:lnTo>
                  <a:lnTo>
                    <a:pt x="4697" y="9076"/>
                  </a:lnTo>
                  <a:lnTo>
                    <a:pt x="4453" y="9198"/>
                  </a:lnTo>
                  <a:lnTo>
                    <a:pt x="4332" y="9271"/>
                  </a:lnTo>
                  <a:lnTo>
                    <a:pt x="4234" y="9368"/>
                  </a:lnTo>
                  <a:lnTo>
                    <a:pt x="4210" y="9320"/>
                  </a:lnTo>
                  <a:lnTo>
                    <a:pt x="3991" y="9003"/>
                  </a:lnTo>
                  <a:lnTo>
                    <a:pt x="3748" y="8687"/>
                  </a:lnTo>
                  <a:lnTo>
                    <a:pt x="3456" y="8395"/>
                  </a:lnTo>
                  <a:lnTo>
                    <a:pt x="3164" y="8127"/>
                  </a:lnTo>
                  <a:lnTo>
                    <a:pt x="2531" y="7616"/>
                  </a:lnTo>
                  <a:lnTo>
                    <a:pt x="2239" y="7373"/>
                  </a:lnTo>
                  <a:lnTo>
                    <a:pt x="1947" y="7105"/>
                  </a:lnTo>
                  <a:lnTo>
                    <a:pt x="1728" y="6911"/>
                  </a:lnTo>
                  <a:lnTo>
                    <a:pt x="1485" y="6716"/>
                  </a:lnTo>
                  <a:lnTo>
                    <a:pt x="1047" y="6375"/>
                  </a:lnTo>
                  <a:lnTo>
                    <a:pt x="828" y="6181"/>
                  </a:lnTo>
                  <a:close/>
                  <a:moveTo>
                    <a:pt x="10098" y="8833"/>
                  </a:moveTo>
                  <a:lnTo>
                    <a:pt x="10658" y="9076"/>
                  </a:lnTo>
                  <a:lnTo>
                    <a:pt x="10366" y="9247"/>
                  </a:lnTo>
                  <a:lnTo>
                    <a:pt x="10098" y="9393"/>
                  </a:lnTo>
                  <a:lnTo>
                    <a:pt x="9758" y="9612"/>
                  </a:lnTo>
                  <a:lnTo>
                    <a:pt x="9612" y="9758"/>
                  </a:lnTo>
                  <a:lnTo>
                    <a:pt x="9466" y="9904"/>
                  </a:lnTo>
                  <a:lnTo>
                    <a:pt x="9125" y="9417"/>
                  </a:lnTo>
                  <a:lnTo>
                    <a:pt x="9198" y="9393"/>
                  </a:lnTo>
                  <a:lnTo>
                    <a:pt x="9271" y="9368"/>
                  </a:lnTo>
                  <a:lnTo>
                    <a:pt x="9417" y="9271"/>
                  </a:lnTo>
                  <a:lnTo>
                    <a:pt x="9660" y="9101"/>
                  </a:lnTo>
                  <a:lnTo>
                    <a:pt x="10098" y="8857"/>
                  </a:lnTo>
                  <a:lnTo>
                    <a:pt x="10098" y="8833"/>
                  </a:lnTo>
                  <a:close/>
                  <a:moveTo>
                    <a:pt x="7324" y="9174"/>
                  </a:moveTo>
                  <a:lnTo>
                    <a:pt x="7446" y="9222"/>
                  </a:lnTo>
                  <a:lnTo>
                    <a:pt x="7519" y="9295"/>
                  </a:lnTo>
                  <a:lnTo>
                    <a:pt x="7738" y="9393"/>
                  </a:lnTo>
                  <a:lnTo>
                    <a:pt x="7738" y="9855"/>
                  </a:lnTo>
                  <a:lnTo>
                    <a:pt x="7738" y="10001"/>
                  </a:lnTo>
                  <a:lnTo>
                    <a:pt x="7495" y="9855"/>
                  </a:lnTo>
                  <a:lnTo>
                    <a:pt x="7251" y="9733"/>
                  </a:lnTo>
                  <a:lnTo>
                    <a:pt x="7105" y="9685"/>
                  </a:lnTo>
                  <a:lnTo>
                    <a:pt x="6984" y="9660"/>
                  </a:lnTo>
                  <a:lnTo>
                    <a:pt x="7324" y="9174"/>
                  </a:lnTo>
                  <a:close/>
                  <a:moveTo>
                    <a:pt x="6911" y="9758"/>
                  </a:moveTo>
                  <a:lnTo>
                    <a:pt x="7008" y="9879"/>
                  </a:lnTo>
                  <a:lnTo>
                    <a:pt x="7130" y="10001"/>
                  </a:lnTo>
                  <a:lnTo>
                    <a:pt x="7373" y="10196"/>
                  </a:lnTo>
                  <a:lnTo>
                    <a:pt x="7543" y="10317"/>
                  </a:lnTo>
                  <a:lnTo>
                    <a:pt x="7762" y="10415"/>
                  </a:lnTo>
                  <a:lnTo>
                    <a:pt x="7762" y="10926"/>
                  </a:lnTo>
                  <a:lnTo>
                    <a:pt x="7470" y="10707"/>
                  </a:lnTo>
                  <a:lnTo>
                    <a:pt x="7203" y="10488"/>
                  </a:lnTo>
                  <a:lnTo>
                    <a:pt x="7057" y="10415"/>
                  </a:lnTo>
                  <a:lnTo>
                    <a:pt x="6911" y="10317"/>
                  </a:lnTo>
                  <a:lnTo>
                    <a:pt x="6741" y="10269"/>
                  </a:lnTo>
                  <a:lnTo>
                    <a:pt x="6570" y="10244"/>
                  </a:lnTo>
                  <a:lnTo>
                    <a:pt x="6911" y="9758"/>
                  </a:lnTo>
                  <a:close/>
                  <a:moveTo>
                    <a:pt x="11072" y="9271"/>
                  </a:moveTo>
                  <a:lnTo>
                    <a:pt x="11291" y="9368"/>
                  </a:lnTo>
                  <a:lnTo>
                    <a:pt x="11266" y="9490"/>
                  </a:lnTo>
                  <a:lnTo>
                    <a:pt x="11266" y="9612"/>
                  </a:lnTo>
                  <a:lnTo>
                    <a:pt x="11096" y="9685"/>
                  </a:lnTo>
                  <a:lnTo>
                    <a:pt x="10950" y="9782"/>
                  </a:lnTo>
                  <a:lnTo>
                    <a:pt x="10658" y="9977"/>
                  </a:lnTo>
                  <a:lnTo>
                    <a:pt x="10293" y="10220"/>
                  </a:lnTo>
                  <a:lnTo>
                    <a:pt x="10123" y="10366"/>
                  </a:lnTo>
                  <a:lnTo>
                    <a:pt x="10050" y="10439"/>
                  </a:lnTo>
                  <a:lnTo>
                    <a:pt x="10001" y="10536"/>
                  </a:lnTo>
                  <a:lnTo>
                    <a:pt x="10001" y="10585"/>
                  </a:lnTo>
                  <a:lnTo>
                    <a:pt x="10025" y="10609"/>
                  </a:lnTo>
                  <a:lnTo>
                    <a:pt x="10123" y="10609"/>
                  </a:lnTo>
                  <a:lnTo>
                    <a:pt x="10220" y="10585"/>
                  </a:lnTo>
                  <a:lnTo>
                    <a:pt x="10390" y="10512"/>
                  </a:lnTo>
                  <a:lnTo>
                    <a:pt x="10561" y="10390"/>
                  </a:lnTo>
                  <a:lnTo>
                    <a:pt x="10731" y="10269"/>
                  </a:lnTo>
                  <a:lnTo>
                    <a:pt x="10999" y="10074"/>
                  </a:lnTo>
                  <a:lnTo>
                    <a:pt x="11291" y="9904"/>
                  </a:lnTo>
                  <a:lnTo>
                    <a:pt x="11339" y="10171"/>
                  </a:lnTo>
                  <a:lnTo>
                    <a:pt x="11412" y="10390"/>
                  </a:lnTo>
                  <a:lnTo>
                    <a:pt x="11145" y="10488"/>
                  </a:lnTo>
                  <a:lnTo>
                    <a:pt x="10877" y="10634"/>
                  </a:lnTo>
                  <a:lnTo>
                    <a:pt x="10731" y="10682"/>
                  </a:lnTo>
                  <a:lnTo>
                    <a:pt x="10561" y="10804"/>
                  </a:lnTo>
                  <a:lnTo>
                    <a:pt x="10415" y="10926"/>
                  </a:lnTo>
                  <a:lnTo>
                    <a:pt x="10342" y="10999"/>
                  </a:lnTo>
                  <a:lnTo>
                    <a:pt x="10317" y="11072"/>
                  </a:lnTo>
                  <a:lnTo>
                    <a:pt x="9879" y="10463"/>
                  </a:lnTo>
                  <a:lnTo>
                    <a:pt x="9587" y="10050"/>
                  </a:lnTo>
                  <a:lnTo>
                    <a:pt x="9733" y="10001"/>
                  </a:lnTo>
                  <a:lnTo>
                    <a:pt x="9904" y="9928"/>
                  </a:lnTo>
                  <a:lnTo>
                    <a:pt x="10196" y="9758"/>
                  </a:lnTo>
                  <a:lnTo>
                    <a:pt x="10634" y="9514"/>
                  </a:lnTo>
                  <a:lnTo>
                    <a:pt x="11047" y="9295"/>
                  </a:lnTo>
                  <a:lnTo>
                    <a:pt x="11072" y="9271"/>
                  </a:lnTo>
                  <a:close/>
                  <a:moveTo>
                    <a:pt x="11534" y="10780"/>
                  </a:moveTo>
                  <a:lnTo>
                    <a:pt x="11656" y="11193"/>
                  </a:lnTo>
                  <a:lnTo>
                    <a:pt x="11631" y="11193"/>
                  </a:lnTo>
                  <a:lnTo>
                    <a:pt x="11437" y="11364"/>
                  </a:lnTo>
                  <a:lnTo>
                    <a:pt x="11218" y="11510"/>
                  </a:lnTo>
                  <a:lnTo>
                    <a:pt x="11023" y="11631"/>
                  </a:lnTo>
                  <a:lnTo>
                    <a:pt x="10828" y="11753"/>
                  </a:lnTo>
                  <a:lnTo>
                    <a:pt x="10804" y="11777"/>
                  </a:lnTo>
                  <a:lnTo>
                    <a:pt x="10439" y="11242"/>
                  </a:lnTo>
                  <a:lnTo>
                    <a:pt x="10512" y="11242"/>
                  </a:lnTo>
                  <a:lnTo>
                    <a:pt x="10585" y="11218"/>
                  </a:lnTo>
                  <a:lnTo>
                    <a:pt x="10731" y="11145"/>
                  </a:lnTo>
                  <a:lnTo>
                    <a:pt x="10999" y="10974"/>
                  </a:lnTo>
                  <a:lnTo>
                    <a:pt x="11534" y="10780"/>
                  </a:lnTo>
                  <a:close/>
                  <a:moveTo>
                    <a:pt x="6522" y="10342"/>
                  </a:moveTo>
                  <a:lnTo>
                    <a:pt x="6668" y="10439"/>
                  </a:lnTo>
                  <a:lnTo>
                    <a:pt x="6838" y="10561"/>
                  </a:lnTo>
                  <a:lnTo>
                    <a:pt x="7105" y="10853"/>
                  </a:lnTo>
                  <a:lnTo>
                    <a:pt x="7251" y="10999"/>
                  </a:lnTo>
                  <a:lnTo>
                    <a:pt x="7397" y="11120"/>
                  </a:lnTo>
                  <a:lnTo>
                    <a:pt x="7568" y="11218"/>
                  </a:lnTo>
                  <a:lnTo>
                    <a:pt x="7738" y="11291"/>
                  </a:lnTo>
                  <a:lnTo>
                    <a:pt x="7762" y="11291"/>
                  </a:lnTo>
                  <a:lnTo>
                    <a:pt x="7762" y="12021"/>
                  </a:lnTo>
                  <a:lnTo>
                    <a:pt x="7665" y="11948"/>
                  </a:lnTo>
                  <a:lnTo>
                    <a:pt x="7568" y="11875"/>
                  </a:lnTo>
                  <a:lnTo>
                    <a:pt x="7397" y="11704"/>
                  </a:lnTo>
                  <a:lnTo>
                    <a:pt x="7057" y="11364"/>
                  </a:lnTo>
                  <a:lnTo>
                    <a:pt x="6862" y="11193"/>
                  </a:lnTo>
                  <a:lnTo>
                    <a:pt x="6619" y="11072"/>
                  </a:lnTo>
                  <a:lnTo>
                    <a:pt x="6376" y="10999"/>
                  </a:lnTo>
                  <a:lnTo>
                    <a:pt x="6132" y="10926"/>
                  </a:lnTo>
                  <a:lnTo>
                    <a:pt x="6522" y="10342"/>
                  </a:lnTo>
                  <a:close/>
                  <a:moveTo>
                    <a:pt x="11753" y="11510"/>
                  </a:moveTo>
                  <a:lnTo>
                    <a:pt x="11826" y="11802"/>
                  </a:lnTo>
                  <a:lnTo>
                    <a:pt x="11704" y="11826"/>
                  </a:lnTo>
                  <a:lnTo>
                    <a:pt x="11607" y="11899"/>
                  </a:lnTo>
                  <a:lnTo>
                    <a:pt x="11412" y="12021"/>
                  </a:lnTo>
                  <a:lnTo>
                    <a:pt x="11291" y="12167"/>
                  </a:lnTo>
                  <a:lnTo>
                    <a:pt x="11218" y="12240"/>
                  </a:lnTo>
                  <a:lnTo>
                    <a:pt x="11193" y="12313"/>
                  </a:lnTo>
                  <a:lnTo>
                    <a:pt x="10901" y="11899"/>
                  </a:lnTo>
                  <a:lnTo>
                    <a:pt x="11120" y="11850"/>
                  </a:lnTo>
                  <a:lnTo>
                    <a:pt x="11339" y="11777"/>
                  </a:lnTo>
                  <a:lnTo>
                    <a:pt x="11558" y="11656"/>
                  </a:lnTo>
                  <a:lnTo>
                    <a:pt x="11753" y="11510"/>
                  </a:lnTo>
                  <a:close/>
                  <a:moveTo>
                    <a:pt x="6059" y="11047"/>
                  </a:moveTo>
                  <a:lnTo>
                    <a:pt x="6303" y="11218"/>
                  </a:lnTo>
                  <a:lnTo>
                    <a:pt x="6546" y="11388"/>
                  </a:lnTo>
                  <a:lnTo>
                    <a:pt x="6789" y="11583"/>
                  </a:lnTo>
                  <a:lnTo>
                    <a:pt x="6984" y="11802"/>
                  </a:lnTo>
                  <a:lnTo>
                    <a:pt x="7251" y="12069"/>
                  </a:lnTo>
                  <a:lnTo>
                    <a:pt x="7397" y="12215"/>
                  </a:lnTo>
                  <a:lnTo>
                    <a:pt x="7543" y="12313"/>
                  </a:lnTo>
                  <a:lnTo>
                    <a:pt x="7276" y="12459"/>
                  </a:lnTo>
                  <a:lnTo>
                    <a:pt x="7154" y="12386"/>
                  </a:lnTo>
                  <a:lnTo>
                    <a:pt x="7008" y="12337"/>
                  </a:lnTo>
                  <a:lnTo>
                    <a:pt x="6765" y="12215"/>
                  </a:lnTo>
                  <a:lnTo>
                    <a:pt x="6522" y="12069"/>
                  </a:lnTo>
                  <a:lnTo>
                    <a:pt x="6327" y="11948"/>
                  </a:lnTo>
                  <a:lnTo>
                    <a:pt x="6157" y="11802"/>
                  </a:lnTo>
                  <a:lnTo>
                    <a:pt x="5962" y="11656"/>
                  </a:lnTo>
                  <a:lnTo>
                    <a:pt x="5767" y="11534"/>
                  </a:lnTo>
                  <a:lnTo>
                    <a:pt x="6059" y="11047"/>
                  </a:lnTo>
                  <a:close/>
                  <a:moveTo>
                    <a:pt x="5670" y="11680"/>
                  </a:moveTo>
                  <a:lnTo>
                    <a:pt x="5719" y="11777"/>
                  </a:lnTo>
                  <a:lnTo>
                    <a:pt x="5792" y="11850"/>
                  </a:lnTo>
                  <a:lnTo>
                    <a:pt x="5938" y="12021"/>
                  </a:lnTo>
                  <a:lnTo>
                    <a:pt x="6108" y="12167"/>
                  </a:lnTo>
                  <a:lnTo>
                    <a:pt x="6278" y="12288"/>
                  </a:lnTo>
                  <a:lnTo>
                    <a:pt x="6546" y="12483"/>
                  </a:lnTo>
                  <a:lnTo>
                    <a:pt x="6716" y="12580"/>
                  </a:lnTo>
                  <a:lnTo>
                    <a:pt x="6887" y="12678"/>
                  </a:lnTo>
                  <a:lnTo>
                    <a:pt x="6522" y="12848"/>
                  </a:lnTo>
                  <a:lnTo>
                    <a:pt x="6230" y="12653"/>
                  </a:lnTo>
                  <a:lnTo>
                    <a:pt x="5938" y="12434"/>
                  </a:lnTo>
                  <a:lnTo>
                    <a:pt x="5694" y="12215"/>
                  </a:lnTo>
                  <a:lnTo>
                    <a:pt x="5475" y="12021"/>
                  </a:lnTo>
                  <a:lnTo>
                    <a:pt x="5621" y="11777"/>
                  </a:lnTo>
                  <a:lnTo>
                    <a:pt x="5670" y="11680"/>
                  </a:lnTo>
                  <a:close/>
                  <a:moveTo>
                    <a:pt x="11899" y="12094"/>
                  </a:moveTo>
                  <a:lnTo>
                    <a:pt x="12021" y="12605"/>
                  </a:lnTo>
                  <a:lnTo>
                    <a:pt x="11899" y="12726"/>
                  </a:lnTo>
                  <a:lnTo>
                    <a:pt x="11777" y="12848"/>
                  </a:lnTo>
                  <a:lnTo>
                    <a:pt x="11729" y="12921"/>
                  </a:lnTo>
                  <a:lnTo>
                    <a:pt x="11680" y="12994"/>
                  </a:lnTo>
                  <a:lnTo>
                    <a:pt x="11680" y="13018"/>
                  </a:lnTo>
                  <a:lnTo>
                    <a:pt x="11266" y="12434"/>
                  </a:lnTo>
                  <a:lnTo>
                    <a:pt x="11412" y="12386"/>
                  </a:lnTo>
                  <a:lnTo>
                    <a:pt x="11558" y="12313"/>
                  </a:lnTo>
                  <a:lnTo>
                    <a:pt x="11729" y="12215"/>
                  </a:lnTo>
                  <a:lnTo>
                    <a:pt x="11899" y="12094"/>
                  </a:lnTo>
                  <a:close/>
                  <a:moveTo>
                    <a:pt x="5329" y="12240"/>
                  </a:moveTo>
                  <a:lnTo>
                    <a:pt x="5402" y="12361"/>
                  </a:lnTo>
                  <a:lnTo>
                    <a:pt x="5500" y="12483"/>
                  </a:lnTo>
                  <a:lnTo>
                    <a:pt x="5670" y="12678"/>
                  </a:lnTo>
                  <a:lnTo>
                    <a:pt x="5913" y="12897"/>
                  </a:lnTo>
                  <a:lnTo>
                    <a:pt x="6157" y="13067"/>
                  </a:lnTo>
                  <a:lnTo>
                    <a:pt x="5743" y="13335"/>
                  </a:lnTo>
                  <a:lnTo>
                    <a:pt x="5646" y="13310"/>
                  </a:lnTo>
                  <a:lnTo>
                    <a:pt x="5475" y="13237"/>
                  </a:lnTo>
                  <a:lnTo>
                    <a:pt x="5305" y="13164"/>
                  </a:lnTo>
                  <a:lnTo>
                    <a:pt x="5135" y="13043"/>
                  </a:lnTo>
                  <a:lnTo>
                    <a:pt x="4940" y="12970"/>
                  </a:lnTo>
                  <a:lnTo>
                    <a:pt x="4891" y="12945"/>
                  </a:lnTo>
                  <a:lnTo>
                    <a:pt x="5110" y="12605"/>
                  </a:lnTo>
                  <a:lnTo>
                    <a:pt x="5329" y="12240"/>
                  </a:lnTo>
                  <a:close/>
                  <a:moveTo>
                    <a:pt x="12094" y="13043"/>
                  </a:moveTo>
                  <a:lnTo>
                    <a:pt x="12215" y="13748"/>
                  </a:lnTo>
                  <a:lnTo>
                    <a:pt x="11802" y="13189"/>
                  </a:lnTo>
                  <a:lnTo>
                    <a:pt x="11850" y="13189"/>
                  </a:lnTo>
                  <a:lnTo>
                    <a:pt x="11923" y="13164"/>
                  </a:lnTo>
                  <a:lnTo>
                    <a:pt x="11972" y="13140"/>
                  </a:lnTo>
                  <a:lnTo>
                    <a:pt x="12094" y="13043"/>
                  </a:lnTo>
                  <a:close/>
                  <a:moveTo>
                    <a:pt x="4745" y="13140"/>
                  </a:moveTo>
                  <a:lnTo>
                    <a:pt x="4891" y="13310"/>
                  </a:lnTo>
                  <a:lnTo>
                    <a:pt x="5062" y="13456"/>
                  </a:lnTo>
                  <a:lnTo>
                    <a:pt x="5305" y="13602"/>
                  </a:lnTo>
                  <a:lnTo>
                    <a:pt x="4964" y="13846"/>
                  </a:lnTo>
                  <a:lnTo>
                    <a:pt x="4891" y="13773"/>
                  </a:lnTo>
                  <a:lnTo>
                    <a:pt x="4818" y="13700"/>
                  </a:lnTo>
                  <a:lnTo>
                    <a:pt x="4648" y="13627"/>
                  </a:lnTo>
                  <a:lnTo>
                    <a:pt x="4551" y="13554"/>
                  </a:lnTo>
                  <a:lnTo>
                    <a:pt x="4405" y="13529"/>
                  </a:lnTo>
                  <a:lnTo>
                    <a:pt x="4575" y="13335"/>
                  </a:lnTo>
                  <a:lnTo>
                    <a:pt x="4745" y="13140"/>
                  </a:lnTo>
                  <a:close/>
                  <a:moveTo>
                    <a:pt x="8200" y="8833"/>
                  </a:moveTo>
                  <a:lnTo>
                    <a:pt x="8371" y="9076"/>
                  </a:lnTo>
                  <a:lnTo>
                    <a:pt x="8663" y="9514"/>
                  </a:lnTo>
                  <a:lnTo>
                    <a:pt x="8979" y="9928"/>
                  </a:lnTo>
                  <a:lnTo>
                    <a:pt x="9587" y="10780"/>
                  </a:lnTo>
                  <a:lnTo>
                    <a:pt x="10171" y="11583"/>
                  </a:lnTo>
                  <a:lnTo>
                    <a:pt x="10731" y="12410"/>
                  </a:lnTo>
                  <a:lnTo>
                    <a:pt x="11291" y="13213"/>
                  </a:lnTo>
                  <a:lnTo>
                    <a:pt x="11850" y="13992"/>
                  </a:lnTo>
                  <a:lnTo>
                    <a:pt x="11729" y="13943"/>
                  </a:lnTo>
                  <a:lnTo>
                    <a:pt x="11072" y="13554"/>
                  </a:lnTo>
                  <a:lnTo>
                    <a:pt x="10415" y="13189"/>
                  </a:lnTo>
                  <a:lnTo>
                    <a:pt x="9831" y="12921"/>
                  </a:lnTo>
                  <a:lnTo>
                    <a:pt x="9539" y="12799"/>
                  </a:lnTo>
                  <a:lnTo>
                    <a:pt x="9222" y="12678"/>
                  </a:lnTo>
                  <a:lnTo>
                    <a:pt x="8760" y="12507"/>
                  </a:lnTo>
                  <a:lnTo>
                    <a:pt x="8517" y="12410"/>
                  </a:lnTo>
                  <a:lnTo>
                    <a:pt x="8273" y="12337"/>
                  </a:lnTo>
                  <a:lnTo>
                    <a:pt x="8273" y="12288"/>
                  </a:lnTo>
                  <a:lnTo>
                    <a:pt x="8322" y="11996"/>
                  </a:lnTo>
                  <a:lnTo>
                    <a:pt x="8346" y="11680"/>
                  </a:lnTo>
                  <a:lnTo>
                    <a:pt x="8346" y="11388"/>
                  </a:lnTo>
                  <a:lnTo>
                    <a:pt x="8322" y="11072"/>
                  </a:lnTo>
                  <a:lnTo>
                    <a:pt x="8273" y="10463"/>
                  </a:lnTo>
                  <a:lnTo>
                    <a:pt x="8225" y="9855"/>
                  </a:lnTo>
                  <a:lnTo>
                    <a:pt x="8200" y="8833"/>
                  </a:lnTo>
                  <a:close/>
                  <a:moveTo>
                    <a:pt x="7324" y="8346"/>
                  </a:moveTo>
                  <a:lnTo>
                    <a:pt x="6935" y="8906"/>
                  </a:lnTo>
                  <a:lnTo>
                    <a:pt x="6570" y="9441"/>
                  </a:lnTo>
                  <a:lnTo>
                    <a:pt x="5962" y="10439"/>
                  </a:lnTo>
                  <a:lnTo>
                    <a:pt x="5354" y="11437"/>
                  </a:lnTo>
                  <a:lnTo>
                    <a:pt x="4818" y="12386"/>
                  </a:lnTo>
                  <a:lnTo>
                    <a:pt x="4502" y="12848"/>
                  </a:lnTo>
                  <a:lnTo>
                    <a:pt x="4356" y="13067"/>
                  </a:lnTo>
                  <a:lnTo>
                    <a:pt x="4161" y="13286"/>
                  </a:lnTo>
                  <a:lnTo>
                    <a:pt x="3967" y="13529"/>
                  </a:lnTo>
                  <a:lnTo>
                    <a:pt x="3796" y="13773"/>
                  </a:lnTo>
                  <a:lnTo>
                    <a:pt x="3650" y="14040"/>
                  </a:lnTo>
                  <a:lnTo>
                    <a:pt x="3504" y="14308"/>
                  </a:lnTo>
                  <a:lnTo>
                    <a:pt x="3577" y="13578"/>
                  </a:lnTo>
                  <a:lnTo>
                    <a:pt x="3699" y="12897"/>
                  </a:lnTo>
                  <a:lnTo>
                    <a:pt x="3821" y="12215"/>
                  </a:lnTo>
                  <a:lnTo>
                    <a:pt x="3967" y="11558"/>
                  </a:lnTo>
                  <a:lnTo>
                    <a:pt x="4113" y="10926"/>
                  </a:lnTo>
                  <a:lnTo>
                    <a:pt x="4234" y="10269"/>
                  </a:lnTo>
                  <a:lnTo>
                    <a:pt x="4332" y="9612"/>
                  </a:lnTo>
                  <a:lnTo>
                    <a:pt x="4307" y="9539"/>
                  </a:lnTo>
                  <a:lnTo>
                    <a:pt x="4453" y="9587"/>
                  </a:lnTo>
                  <a:lnTo>
                    <a:pt x="4624" y="9563"/>
                  </a:lnTo>
                  <a:lnTo>
                    <a:pt x="4818" y="9514"/>
                  </a:lnTo>
                  <a:lnTo>
                    <a:pt x="5013" y="9441"/>
                  </a:lnTo>
                  <a:lnTo>
                    <a:pt x="5354" y="9271"/>
                  </a:lnTo>
                  <a:lnTo>
                    <a:pt x="5646" y="9149"/>
                  </a:lnTo>
                  <a:lnTo>
                    <a:pt x="6497" y="8760"/>
                  </a:lnTo>
                  <a:lnTo>
                    <a:pt x="7324" y="8346"/>
                  </a:lnTo>
                  <a:close/>
                  <a:moveTo>
                    <a:pt x="4234" y="13700"/>
                  </a:moveTo>
                  <a:lnTo>
                    <a:pt x="4307" y="13773"/>
                  </a:lnTo>
                  <a:lnTo>
                    <a:pt x="4380" y="13821"/>
                  </a:lnTo>
                  <a:lnTo>
                    <a:pt x="4551" y="13943"/>
                  </a:lnTo>
                  <a:lnTo>
                    <a:pt x="4697" y="14016"/>
                  </a:lnTo>
                  <a:lnTo>
                    <a:pt x="4307" y="14259"/>
                  </a:lnTo>
                  <a:lnTo>
                    <a:pt x="4161" y="14332"/>
                  </a:lnTo>
                  <a:lnTo>
                    <a:pt x="3991" y="14405"/>
                  </a:lnTo>
                  <a:lnTo>
                    <a:pt x="3650" y="14502"/>
                  </a:lnTo>
                  <a:lnTo>
                    <a:pt x="3748" y="14429"/>
                  </a:lnTo>
                  <a:lnTo>
                    <a:pt x="3821" y="14332"/>
                  </a:lnTo>
                  <a:lnTo>
                    <a:pt x="3967" y="14113"/>
                  </a:lnTo>
                  <a:lnTo>
                    <a:pt x="4113" y="13894"/>
                  </a:lnTo>
                  <a:lnTo>
                    <a:pt x="4234" y="13700"/>
                  </a:lnTo>
                  <a:close/>
                  <a:moveTo>
                    <a:pt x="7835" y="0"/>
                  </a:moveTo>
                  <a:lnTo>
                    <a:pt x="7762" y="25"/>
                  </a:lnTo>
                  <a:lnTo>
                    <a:pt x="7689" y="73"/>
                  </a:lnTo>
                  <a:lnTo>
                    <a:pt x="7641" y="73"/>
                  </a:lnTo>
                  <a:lnTo>
                    <a:pt x="7495" y="146"/>
                  </a:lnTo>
                  <a:lnTo>
                    <a:pt x="7373" y="244"/>
                  </a:lnTo>
                  <a:lnTo>
                    <a:pt x="7276" y="341"/>
                  </a:lnTo>
                  <a:lnTo>
                    <a:pt x="7178" y="463"/>
                  </a:lnTo>
                  <a:lnTo>
                    <a:pt x="6984" y="730"/>
                  </a:lnTo>
                  <a:lnTo>
                    <a:pt x="6838" y="1047"/>
                  </a:lnTo>
                  <a:lnTo>
                    <a:pt x="6716" y="1387"/>
                  </a:lnTo>
                  <a:lnTo>
                    <a:pt x="6619" y="1704"/>
                  </a:lnTo>
                  <a:lnTo>
                    <a:pt x="6449" y="2288"/>
                  </a:lnTo>
                  <a:lnTo>
                    <a:pt x="6230" y="2920"/>
                  </a:lnTo>
                  <a:lnTo>
                    <a:pt x="6108" y="3237"/>
                  </a:lnTo>
                  <a:lnTo>
                    <a:pt x="5962" y="3529"/>
                  </a:lnTo>
                  <a:lnTo>
                    <a:pt x="5767" y="3845"/>
                  </a:lnTo>
                  <a:lnTo>
                    <a:pt x="5548" y="4161"/>
                  </a:lnTo>
                  <a:lnTo>
                    <a:pt x="5378" y="4478"/>
                  </a:lnTo>
                  <a:lnTo>
                    <a:pt x="5281" y="4648"/>
                  </a:lnTo>
                  <a:lnTo>
                    <a:pt x="5208" y="4818"/>
                  </a:lnTo>
                  <a:lnTo>
                    <a:pt x="4891" y="4916"/>
                  </a:lnTo>
                  <a:lnTo>
                    <a:pt x="4575" y="4989"/>
                  </a:lnTo>
                  <a:lnTo>
                    <a:pt x="3918" y="5110"/>
                  </a:lnTo>
                  <a:lnTo>
                    <a:pt x="2580" y="5305"/>
                  </a:lnTo>
                  <a:lnTo>
                    <a:pt x="1801" y="5402"/>
                  </a:lnTo>
                  <a:lnTo>
                    <a:pt x="998" y="5500"/>
                  </a:lnTo>
                  <a:lnTo>
                    <a:pt x="755" y="5524"/>
                  </a:lnTo>
                  <a:lnTo>
                    <a:pt x="511" y="5524"/>
                  </a:lnTo>
                  <a:lnTo>
                    <a:pt x="244" y="5548"/>
                  </a:lnTo>
                  <a:lnTo>
                    <a:pt x="146" y="5597"/>
                  </a:lnTo>
                  <a:lnTo>
                    <a:pt x="49" y="5646"/>
                  </a:lnTo>
                  <a:lnTo>
                    <a:pt x="0" y="5719"/>
                  </a:lnTo>
                  <a:lnTo>
                    <a:pt x="0" y="5792"/>
                  </a:lnTo>
                  <a:lnTo>
                    <a:pt x="0" y="5865"/>
                  </a:lnTo>
                  <a:lnTo>
                    <a:pt x="0" y="5962"/>
                  </a:lnTo>
                  <a:lnTo>
                    <a:pt x="49" y="6035"/>
                  </a:lnTo>
                  <a:lnTo>
                    <a:pt x="146" y="6229"/>
                  </a:lnTo>
                  <a:lnTo>
                    <a:pt x="292" y="6375"/>
                  </a:lnTo>
                  <a:lnTo>
                    <a:pt x="438" y="6497"/>
                  </a:lnTo>
                  <a:lnTo>
                    <a:pt x="682" y="6716"/>
                  </a:lnTo>
                  <a:lnTo>
                    <a:pt x="925" y="6935"/>
                  </a:lnTo>
                  <a:lnTo>
                    <a:pt x="1460" y="7349"/>
                  </a:lnTo>
                  <a:lnTo>
                    <a:pt x="1971" y="7811"/>
                  </a:lnTo>
                  <a:lnTo>
                    <a:pt x="2507" y="8273"/>
                  </a:lnTo>
                  <a:lnTo>
                    <a:pt x="2847" y="8565"/>
                  </a:lnTo>
                  <a:lnTo>
                    <a:pt x="3188" y="8882"/>
                  </a:lnTo>
                  <a:lnTo>
                    <a:pt x="3504" y="9222"/>
                  </a:lnTo>
                  <a:lnTo>
                    <a:pt x="3650" y="9417"/>
                  </a:lnTo>
                  <a:lnTo>
                    <a:pt x="3772" y="9612"/>
                  </a:lnTo>
                  <a:lnTo>
                    <a:pt x="3821" y="9685"/>
                  </a:lnTo>
                  <a:lnTo>
                    <a:pt x="3918" y="9709"/>
                  </a:lnTo>
                  <a:lnTo>
                    <a:pt x="3748" y="10342"/>
                  </a:lnTo>
                  <a:lnTo>
                    <a:pt x="3602" y="10974"/>
                  </a:lnTo>
                  <a:lnTo>
                    <a:pt x="3334" y="12264"/>
                  </a:lnTo>
                  <a:lnTo>
                    <a:pt x="3212" y="12872"/>
                  </a:lnTo>
                  <a:lnTo>
                    <a:pt x="3091" y="13529"/>
                  </a:lnTo>
                  <a:lnTo>
                    <a:pt x="3042" y="13870"/>
                  </a:lnTo>
                  <a:lnTo>
                    <a:pt x="2993" y="14186"/>
                  </a:lnTo>
                  <a:lnTo>
                    <a:pt x="2993" y="14502"/>
                  </a:lnTo>
                  <a:lnTo>
                    <a:pt x="3018" y="14819"/>
                  </a:lnTo>
                  <a:lnTo>
                    <a:pt x="3042" y="14916"/>
                  </a:lnTo>
                  <a:lnTo>
                    <a:pt x="3091" y="14965"/>
                  </a:lnTo>
                  <a:lnTo>
                    <a:pt x="3188" y="15013"/>
                  </a:lnTo>
                  <a:lnTo>
                    <a:pt x="3261" y="15013"/>
                  </a:lnTo>
                  <a:lnTo>
                    <a:pt x="3383" y="15038"/>
                  </a:lnTo>
                  <a:lnTo>
                    <a:pt x="3529" y="15062"/>
                  </a:lnTo>
                  <a:lnTo>
                    <a:pt x="3675" y="15038"/>
                  </a:lnTo>
                  <a:lnTo>
                    <a:pt x="3796" y="15013"/>
                  </a:lnTo>
                  <a:lnTo>
                    <a:pt x="4088" y="14940"/>
                  </a:lnTo>
                  <a:lnTo>
                    <a:pt x="4405" y="14794"/>
                  </a:lnTo>
                  <a:lnTo>
                    <a:pt x="4672" y="14624"/>
                  </a:lnTo>
                  <a:lnTo>
                    <a:pt x="4964" y="14454"/>
                  </a:lnTo>
                  <a:lnTo>
                    <a:pt x="5402" y="14138"/>
                  </a:lnTo>
                  <a:lnTo>
                    <a:pt x="5719" y="13943"/>
                  </a:lnTo>
                  <a:lnTo>
                    <a:pt x="6035" y="13748"/>
                  </a:lnTo>
                  <a:lnTo>
                    <a:pt x="6716" y="13383"/>
                  </a:lnTo>
                  <a:lnTo>
                    <a:pt x="7373" y="13018"/>
                  </a:lnTo>
                  <a:lnTo>
                    <a:pt x="7689" y="12824"/>
                  </a:lnTo>
                  <a:lnTo>
                    <a:pt x="8006" y="12629"/>
                  </a:lnTo>
                  <a:lnTo>
                    <a:pt x="8127" y="12726"/>
                  </a:lnTo>
                  <a:lnTo>
                    <a:pt x="8273" y="12799"/>
                  </a:lnTo>
                  <a:lnTo>
                    <a:pt x="8590" y="12945"/>
                  </a:lnTo>
                  <a:lnTo>
                    <a:pt x="9320" y="13213"/>
                  </a:lnTo>
                  <a:lnTo>
                    <a:pt x="9685" y="13383"/>
                  </a:lnTo>
                  <a:lnTo>
                    <a:pt x="10050" y="13554"/>
                  </a:lnTo>
                  <a:lnTo>
                    <a:pt x="10707" y="13894"/>
                  </a:lnTo>
                  <a:lnTo>
                    <a:pt x="11364" y="14283"/>
                  </a:lnTo>
                  <a:lnTo>
                    <a:pt x="11607" y="14454"/>
                  </a:lnTo>
                  <a:lnTo>
                    <a:pt x="11875" y="14624"/>
                  </a:lnTo>
                  <a:lnTo>
                    <a:pt x="12021" y="14697"/>
                  </a:lnTo>
                  <a:lnTo>
                    <a:pt x="12167" y="14770"/>
                  </a:lnTo>
                  <a:lnTo>
                    <a:pt x="12313" y="14794"/>
                  </a:lnTo>
                  <a:lnTo>
                    <a:pt x="12459" y="14770"/>
                  </a:lnTo>
                  <a:lnTo>
                    <a:pt x="12507" y="14770"/>
                  </a:lnTo>
                  <a:lnTo>
                    <a:pt x="12532" y="14721"/>
                  </a:lnTo>
                  <a:lnTo>
                    <a:pt x="12629" y="14697"/>
                  </a:lnTo>
                  <a:lnTo>
                    <a:pt x="12702" y="14648"/>
                  </a:lnTo>
                  <a:lnTo>
                    <a:pt x="12751" y="14575"/>
                  </a:lnTo>
                  <a:lnTo>
                    <a:pt x="12775" y="14478"/>
                  </a:lnTo>
                  <a:lnTo>
                    <a:pt x="12751" y="14065"/>
                  </a:lnTo>
                  <a:lnTo>
                    <a:pt x="12702" y="13651"/>
                  </a:lnTo>
                  <a:lnTo>
                    <a:pt x="12629" y="13262"/>
                  </a:lnTo>
                  <a:lnTo>
                    <a:pt x="12556" y="12848"/>
                  </a:lnTo>
                  <a:lnTo>
                    <a:pt x="12337" y="12045"/>
                  </a:lnTo>
                  <a:lnTo>
                    <a:pt x="12118" y="11242"/>
                  </a:lnTo>
                  <a:lnTo>
                    <a:pt x="11899" y="10463"/>
                  </a:lnTo>
                  <a:lnTo>
                    <a:pt x="11875" y="10390"/>
                  </a:lnTo>
                  <a:lnTo>
                    <a:pt x="11680" y="9685"/>
                  </a:lnTo>
                  <a:lnTo>
                    <a:pt x="11680" y="9636"/>
                  </a:lnTo>
                  <a:lnTo>
                    <a:pt x="11656" y="9563"/>
                  </a:lnTo>
                  <a:lnTo>
                    <a:pt x="11631" y="9514"/>
                  </a:lnTo>
                  <a:lnTo>
                    <a:pt x="11680" y="9490"/>
                  </a:lnTo>
                  <a:lnTo>
                    <a:pt x="11729" y="9466"/>
                  </a:lnTo>
                  <a:lnTo>
                    <a:pt x="11802" y="9393"/>
                  </a:lnTo>
                  <a:lnTo>
                    <a:pt x="11850" y="9344"/>
                  </a:lnTo>
                  <a:lnTo>
                    <a:pt x="12094" y="9101"/>
                  </a:lnTo>
                  <a:lnTo>
                    <a:pt x="12361" y="8882"/>
                  </a:lnTo>
                  <a:lnTo>
                    <a:pt x="12897" y="8419"/>
                  </a:lnTo>
                  <a:lnTo>
                    <a:pt x="13432" y="8006"/>
                  </a:lnTo>
                  <a:lnTo>
                    <a:pt x="13967" y="7568"/>
                  </a:lnTo>
                  <a:lnTo>
                    <a:pt x="14211" y="7324"/>
                  </a:lnTo>
                  <a:lnTo>
                    <a:pt x="14454" y="7105"/>
                  </a:lnTo>
                  <a:lnTo>
                    <a:pt x="14697" y="6838"/>
                  </a:lnTo>
                  <a:lnTo>
                    <a:pt x="14892" y="6570"/>
                  </a:lnTo>
                  <a:lnTo>
                    <a:pt x="15232" y="6205"/>
                  </a:lnTo>
                  <a:lnTo>
                    <a:pt x="15403" y="5986"/>
                  </a:lnTo>
                  <a:lnTo>
                    <a:pt x="15451" y="5889"/>
                  </a:lnTo>
                  <a:lnTo>
                    <a:pt x="15500" y="5767"/>
                  </a:lnTo>
                  <a:lnTo>
                    <a:pt x="15500" y="5743"/>
                  </a:lnTo>
                  <a:lnTo>
                    <a:pt x="15476" y="5646"/>
                  </a:lnTo>
                  <a:lnTo>
                    <a:pt x="15427" y="5573"/>
                  </a:lnTo>
                  <a:lnTo>
                    <a:pt x="15354" y="5475"/>
                  </a:lnTo>
                  <a:lnTo>
                    <a:pt x="15257" y="5427"/>
                  </a:lnTo>
                  <a:lnTo>
                    <a:pt x="15135" y="5378"/>
                  </a:lnTo>
                  <a:lnTo>
                    <a:pt x="15013" y="5354"/>
                  </a:lnTo>
                  <a:lnTo>
                    <a:pt x="14770" y="5329"/>
                  </a:lnTo>
                  <a:lnTo>
                    <a:pt x="14527" y="5305"/>
                  </a:lnTo>
                  <a:lnTo>
                    <a:pt x="13797" y="5256"/>
                  </a:lnTo>
                  <a:lnTo>
                    <a:pt x="13091" y="5208"/>
                  </a:lnTo>
                  <a:lnTo>
                    <a:pt x="12410" y="5208"/>
                  </a:lnTo>
                  <a:lnTo>
                    <a:pt x="11753" y="5159"/>
                  </a:lnTo>
                  <a:lnTo>
                    <a:pt x="11485" y="5135"/>
                  </a:lnTo>
                  <a:lnTo>
                    <a:pt x="11218" y="5086"/>
                  </a:lnTo>
                  <a:lnTo>
                    <a:pt x="10950" y="5013"/>
                  </a:lnTo>
                  <a:lnTo>
                    <a:pt x="10682" y="4989"/>
                  </a:lnTo>
                  <a:lnTo>
                    <a:pt x="10658" y="4940"/>
                  </a:lnTo>
                  <a:lnTo>
                    <a:pt x="10634" y="4867"/>
                  </a:lnTo>
                  <a:lnTo>
                    <a:pt x="10415" y="4599"/>
                  </a:lnTo>
                  <a:lnTo>
                    <a:pt x="10220" y="4332"/>
                  </a:lnTo>
                  <a:lnTo>
                    <a:pt x="10025" y="4040"/>
                  </a:lnTo>
                  <a:lnTo>
                    <a:pt x="9855" y="3748"/>
                  </a:lnTo>
                  <a:lnTo>
                    <a:pt x="9514" y="3164"/>
                  </a:lnTo>
                  <a:lnTo>
                    <a:pt x="9222" y="2531"/>
                  </a:lnTo>
                  <a:lnTo>
                    <a:pt x="8638" y="1290"/>
                  </a:lnTo>
                  <a:lnTo>
                    <a:pt x="8322" y="682"/>
                  </a:lnTo>
                  <a:lnTo>
                    <a:pt x="7981" y="73"/>
                  </a:lnTo>
                  <a:lnTo>
                    <a:pt x="7908" y="25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6D9EEB"/>
                </a:solidFill>
              </a:endParaRPr>
            </a:p>
          </p:txBody>
        </p:sp>
        <p:sp>
          <p:nvSpPr>
            <p:cNvPr id="559" name="Shape 559"/>
            <p:cNvSpPr/>
            <p:nvPr/>
          </p:nvSpPr>
          <p:spPr>
            <a:xfrm rot="2487273">
              <a:off x="3123285" y="1997900"/>
              <a:ext cx="180789" cy="175681"/>
            </a:xfrm>
            <a:custGeom>
              <a:avLst/>
              <a:gdLst/>
              <a:ahLst/>
              <a:cxnLst/>
              <a:rect l="0" t="0" r="0" b="0"/>
              <a:pathLst>
                <a:path w="15501" h="15063" extrusionOk="0">
                  <a:moveTo>
                    <a:pt x="7957" y="925"/>
                  </a:moveTo>
                  <a:lnTo>
                    <a:pt x="8249" y="1533"/>
                  </a:lnTo>
                  <a:lnTo>
                    <a:pt x="8103" y="1606"/>
                  </a:lnTo>
                  <a:lnTo>
                    <a:pt x="7957" y="1704"/>
                  </a:lnTo>
                  <a:lnTo>
                    <a:pt x="7933" y="1752"/>
                  </a:lnTo>
                  <a:lnTo>
                    <a:pt x="7933" y="1339"/>
                  </a:lnTo>
                  <a:lnTo>
                    <a:pt x="7957" y="925"/>
                  </a:lnTo>
                  <a:close/>
                  <a:moveTo>
                    <a:pt x="8371" y="1801"/>
                  </a:moveTo>
                  <a:lnTo>
                    <a:pt x="8492" y="2020"/>
                  </a:lnTo>
                  <a:lnTo>
                    <a:pt x="8346" y="2117"/>
                  </a:lnTo>
                  <a:lnTo>
                    <a:pt x="8200" y="2215"/>
                  </a:lnTo>
                  <a:lnTo>
                    <a:pt x="8079" y="2288"/>
                  </a:lnTo>
                  <a:lnTo>
                    <a:pt x="7957" y="2409"/>
                  </a:lnTo>
                  <a:lnTo>
                    <a:pt x="7933" y="2069"/>
                  </a:lnTo>
                  <a:lnTo>
                    <a:pt x="8127" y="1971"/>
                  </a:lnTo>
                  <a:lnTo>
                    <a:pt x="8249" y="1898"/>
                  </a:lnTo>
                  <a:lnTo>
                    <a:pt x="8371" y="1801"/>
                  </a:lnTo>
                  <a:close/>
                  <a:moveTo>
                    <a:pt x="8663" y="2336"/>
                  </a:moveTo>
                  <a:lnTo>
                    <a:pt x="8784" y="2628"/>
                  </a:lnTo>
                  <a:lnTo>
                    <a:pt x="8687" y="2653"/>
                  </a:lnTo>
                  <a:lnTo>
                    <a:pt x="8590" y="2726"/>
                  </a:lnTo>
                  <a:lnTo>
                    <a:pt x="8419" y="2847"/>
                  </a:lnTo>
                  <a:lnTo>
                    <a:pt x="8225" y="2993"/>
                  </a:lnTo>
                  <a:lnTo>
                    <a:pt x="8054" y="3164"/>
                  </a:lnTo>
                  <a:lnTo>
                    <a:pt x="8006" y="2750"/>
                  </a:lnTo>
                  <a:lnTo>
                    <a:pt x="8176" y="2653"/>
                  </a:lnTo>
                  <a:lnTo>
                    <a:pt x="8322" y="2531"/>
                  </a:lnTo>
                  <a:lnTo>
                    <a:pt x="8565" y="2385"/>
                  </a:lnTo>
                  <a:lnTo>
                    <a:pt x="8663" y="2336"/>
                  </a:lnTo>
                  <a:close/>
                  <a:moveTo>
                    <a:pt x="8979" y="2945"/>
                  </a:moveTo>
                  <a:lnTo>
                    <a:pt x="8979" y="2969"/>
                  </a:lnTo>
                  <a:lnTo>
                    <a:pt x="9076" y="3164"/>
                  </a:lnTo>
                  <a:lnTo>
                    <a:pt x="8857" y="3285"/>
                  </a:lnTo>
                  <a:lnTo>
                    <a:pt x="8663" y="3431"/>
                  </a:lnTo>
                  <a:lnTo>
                    <a:pt x="8371" y="3626"/>
                  </a:lnTo>
                  <a:lnTo>
                    <a:pt x="8079" y="3821"/>
                  </a:lnTo>
                  <a:lnTo>
                    <a:pt x="8054" y="3504"/>
                  </a:lnTo>
                  <a:lnTo>
                    <a:pt x="8200" y="3456"/>
                  </a:lnTo>
                  <a:lnTo>
                    <a:pt x="8322" y="3383"/>
                  </a:lnTo>
                  <a:lnTo>
                    <a:pt x="8541" y="3212"/>
                  </a:lnTo>
                  <a:lnTo>
                    <a:pt x="8833" y="3018"/>
                  </a:lnTo>
                  <a:lnTo>
                    <a:pt x="8979" y="2945"/>
                  </a:lnTo>
                  <a:close/>
                  <a:moveTo>
                    <a:pt x="9271" y="3529"/>
                  </a:moveTo>
                  <a:lnTo>
                    <a:pt x="9393" y="3796"/>
                  </a:lnTo>
                  <a:lnTo>
                    <a:pt x="8736" y="4186"/>
                  </a:lnTo>
                  <a:lnTo>
                    <a:pt x="8419" y="4380"/>
                  </a:lnTo>
                  <a:lnTo>
                    <a:pt x="8249" y="4478"/>
                  </a:lnTo>
                  <a:lnTo>
                    <a:pt x="8103" y="4599"/>
                  </a:lnTo>
                  <a:lnTo>
                    <a:pt x="8079" y="4113"/>
                  </a:lnTo>
                  <a:lnTo>
                    <a:pt x="8225" y="4088"/>
                  </a:lnTo>
                  <a:lnTo>
                    <a:pt x="8371" y="4040"/>
                  </a:lnTo>
                  <a:lnTo>
                    <a:pt x="8663" y="3894"/>
                  </a:lnTo>
                  <a:lnTo>
                    <a:pt x="9052" y="3650"/>
                  </a:lnTo>
                  <a:lnTo>
                    <a:pt x="9271" y="3529"/>
                  </a:lnTo>
                  <a:close/>
                  <a:moveTo>
                    <a:pt x="9587" y="4186"/>
                  </a:moveTo>
                  <a:lnTo>
                    <a:pt x="9660" y="4332"/>
                  </a:lnTo>
                  <a:lnTo>
                    <a:pt x="9490" y="4429"/>
                  </a:lnTo>
                  <a:lnTo>
                    <a:pt x="9344" y="4551"/>
                  </a:lnTo>
                  <a:lnTo>
                    <a:pt x="9052" y="4770"/>
                  </a:lnTo>
                  <a:lnTo>
                    <a:pt x="8809" y="4916"/>
                  </a:lnTo>
                  <a:lnTo>
                    <a:pt x="8590" y="5110"/>
                  </a:lnTo>
                  <a:lnTo>
                    <a:pt x="8371" y="5305"/>
                  </a:lnTo>
                  <a:lnTo>
                    <a:pt x="8176" y="5524"/>
                  </a:lnTo>
                  <a:lnTo>
                    <a:pt x="8127" y="4794"/>
                  </a:lnTo>
                  <a:lnTo>
                    <a:pt x="8322" y="4794"/>
                  </a:lnTo>
                  <a:lnTo>
                    <a:pt x="8492" y="4721"/>
                  </a:lnTo>
                  <a:lnTo>
                    <a:pt x="8833" y="4575"/>
                  </a:lnTo>
                  <a:lnTo>
                    <a:pt x="9222" y="4380"/>
                  </a:lnTo>
                  <a:lnTo>
                    <a:pt x="9587" y="4186"/>
                  </a:lnTo>
                  <a:close/>
                  <a:moveTo>
                    <a:pt x="14965" y="5938"/>
                  </a:moveTo>
                  <a:lnTo>
                    <a:pt x="14795" y="6059"/>
                  </a:lnTo>
                  <a:lnTo>
                    <a:pt x="14649" y="6205"/>
                  </a:lnTo>
                  <a:lnTo>
                    <a:pt x="14576" y="6181"/>
                  </a:lnTo>
                  <a:lnTo>
                    <a:pt x="14332" y="6157"/>
                  </a:lnTo>
                  <a:lnTo>
                    <a:pt x="14965" y="5938"/>
                  </a:lnTo>
                  <a:close/>
                  <a:moveTo>
                    <a:pt x="2190" y="5840"/>
                  </a:moveTo>
                  <a:lnTo>
                    <a:pt x="2093" y="5986"/>
                  </a:lnTo>
                  <a:lnTo>
                    <a:pt x="2044" y="6132"/>
                  </a:lnTo>
                  <a:lnTo>
                    <a:pt x="2044" y="6181"/>
                  </a:lnTo>
                  <a:lnTo>
                    <a:pt x="2044" y="6254"/>
                  </a:lnTo>
                  <a:lnTo>
                    <a:pt x="1874" y="6181"/>
                  </a:lnTo>
                  <a:lnTo>
                    <a:pt x="1679" y="6108"/>
                  </a:lnTo>
                  <a:lnTo>
                    <a:pt x="1266" y="5962"/>
                  </a:lnTo>
                  <a:lnTo>
                    <a:pt x="2190" y="5840"/>
                  </a:lnTo>
                  <a:close/>
                  <a:moveTo>
                    <a:pt x="3018" y="5743"/>
                  </a:moveTo>
                  <a:lnTo>
                    <a:pt x="2677" y="6132"/>
                  </a:lnTo>
                  <a:lnTo>
                    <a:pt x="2555" y="6302"/>
                  </a:lnTo>
                  <a:lnTo>
                    <a:pt x="2288" y="6278"/>
                  </a:lnTo>
                  <a:lnTo>
                    <a:pt x="2312" y="6254"/>
                  </a:lnTo>
                  <a:lnTo>
                    <a:pt x="2409" y="6181"/>
                  </a:lnTo>
                  <a:lnTo>
                    <a:pt x="2482" y="6059"/>
                  </a:lnTo>
                  <a:lnTo>
                    <a:pt x="2604" y="5938"/>
                  </a:lnTo>
                  <a:lnTo>
                    <a:pt x="2750" y="5816"/>
                  </a:lnTo>
                  <a:lnTo>
                    <a:pt x="2823" y="5767"/>
                  </a:lnTo>
                  <a:lnTo>
                    <a:pt x="3018" y="5743"/>
                  </a:lnTo>
                  <a:close/>
                  <a:moveTo>
                    <a:pt x="9879" y="4672"/>
                  </a:moveTo>
                  <a:lnTo>
                    <a:pt x="9977" y="4818"/>
                  </a:lnTo>
                  <a:lnTo>
                    <a:pt x="9952" y="4818"/>
                  </a:lnTo>
                  <a:lnTo>
                    <a:pt x="9733" y="5062"/>
                  </a:lnTo>
                  <a:lnTo>
                    <a:pt x="9490" y="5281"/>
                  </a:lnTo>
                  <a:lnTo>
                    <a:pt x="8979" y="5719"/>
                  </a:lnTo>
                  <a:lnTo>
                    <a:pt x="8590" y="6035"/>
                  </a:lnTo>
                  <a:lnTo>
                    <a:pt x="8395" y="6181"/>
                  </a:lnTo>
                  <a:lnTo>
                    <a:pt x="8200" y="6351"/>
                  </a:lnTo>
                  <a:lnTo>
                    <a:pt x="8176" y="5694"/>
                  </a:lnTo>
                  <a:lnTo>
                    <a:pt x="8468" y="5573"/>
                  </a:lnTo>
                  <a:lnTo>
                    <a:pt x="8736" y="5402"/>
                  </a:lnTo>
                  <a:lnTo>
                    <a:pt x="9247" y="5086"/>
                  </a:lnTo>
                  <a:lnTo>
                    <a:pt x="9539" y="4916"/>
                  </a:lnTo>
                  <a:lnTo>
                    <a:pt x="9709" y="4794"/>
                  </a:lnTo>
                  <a:lnTo>
                    <a:pt x="9879" y="4672"/>
                  </a:lnTo>
                  <a:close/>
                  <a:moveTo>
                    <a:pt x="3967" y="5597"/>
                  </a:moveTo>
                  <a:lnTo>
                    <a:pt x="3869" y="5719"/>
                  </a:lnTo>
                  <a:lnTo>
                    <a:pt x="3723" y="5986"/>
                  </a:lnTo>
                  <a:lnTo>
                    <a:pt x="3553" y="6229"/>
                  </a:lnTo>
                  <a:lnTo>
                    <a:pt x="3504" y="6327"/>
                  </a:lnTo>
                  <a:lnTo>
                    <a:pt x="3456" y="6424"/>
                  </a:lnTo>
                  <a:lnTo>
                    <a:pt x="3164" y="6375"/>
                  </a:lnTo>
                  <a:lnTo>
                    <a:pt x="2920" y="6327"/>
                  </a:lnTo>
                  <a:lnTo>
                    <a:pt x="3066" y="6181"/>
                  </a:lnTo>
                  <a:lnTo>
                    <a:pt x="3431" y="5792"/>
                  </a:lnTo>
                  <a:lnTo>
                    <a:pt x="3602" y="5646"/>
                  </a:lnTo>
                  <a:lnTo>
                    <a:pt x="3967" y="5597"/>
                  </a:lnTo>
                  <a:close/>
                  <a:moveTo>
                    <a:pt x="5110" y="5354"/>
                  </a:moveTo>
                  <a:lnTo>
                    <a:pt x="4989" y="5475"/>
                  </a:lnTo>
                  <a:lnTo>
                    <a:pt x="4867" y="5597"/>
                  </a:lnTo>
                  <a:lnTo>
                    <a:pt x="4648" y="5865"/>
                  </a:lnTo>
                  <a:lnTo>
                    <a:pt x="4380" y="6205"/>
                  </a:lnTo>
                  <a:lnTo>
                    <a:pt x="4234" y="6400"/>
                  </a:lnTo>
                  <a:lnTo>
                    <a:pt x="4113" y="6594"/>
                  </a:lnTo>
                  <a:lnTo>
                    <a:pt x="3723" y="6497"/>
                  </a:lnTo>
                  <a:lnTo>
                    <a:pt x="3821" y="6400"/>
                  </a:lnTo>
                  <a:lnTo>
                    <a:pt x="3869" y="6278"/>
                  </a:lnTo>
                  <a:lnTo>
                    <a:pt x="3991" y="6084"/>
                  </a:lnTo>
                  <a:lnTo>
                    <a:pt x="4137" y="5865"/>
                  </a:lnTo>
                  <a:lnTo>
                    <a:pt x="4307" y="5694"/>
                  </a:lnTo>
                  <a:lnTo>
                    <a:pt x="4405" y="5597"/>
                  </a:lnTo>
                  <a:lnTo>
                    <a:pt x="4526" y="5500"/>
                  </a:lnTo>
                  <a:lnTo>
                    <a:pt x="5110" y="5354"/>
                  </a:lnTo>
                  <a:close/>
                  <a:moveTo>
                    <a:pt x="14065" y="6254"/>
                  </a:moveTo>
                  <a:lnTo>
                    <a:pt x="14138" y="6327"/>
                  </a:lnTo>
                  <a:lnTo>
                    <a:pt x="14235" y="6375"/>
                  </a:lnTo>
                  <a:lnTo>
                    <a:pt x="14430" y="6448"/>
                  </a:lnTo>
                  <a:lnTo>
                    <a:pt x="14186" y="6740"/>
                  </a:lnTo>
                  <a:lnTo>
                    <a:pt x="14016" y="6643"/>
                  </a:lnTo>
                  <a:lnTo>
                    <a:pt x="13846" y="6546"/>
                  </a:lnTo>
                  <a:lnTo>
                    <a:pt x="13675" y="6497"/>
                  </a:lnTo>
                  <a:lnTo>
                    <a:pt x="13481" y="6448"/>
                  </a:lnTo>
                  <a:lnTo>
                    <a:pt x="14065" y="6254"/>
                  </a:lnTo>
                  <a:close/>
                  <a:moveTo>
                    <a:pt x="5573" y="5451"/>
                  </a:moveTo>
                  <a:lnTo>
                    <a:pt x="5719" y="5621"/>
                  </a:lnTo>
                  <a:lnTo>
                    <a:pt x="5840" y="5767"/>
                  </a:lnTo>
                  <a:lnTo>
                    <a:pt x="5816" y="5767"/>
                  </a:lnTo>
                  <a:lnTo>
                    <a:pt x="5670" y="5840"/>
                  </a:lnTo>
                  <a:lnTo>
                    <a:pt x="5548" y="5962"/>
                  </a:lnTo>
                  <a:lnTo>
                    <a:pt x="5354" y="6205"/>
                  </a:lnTo>
                  <a:lnTo>
                    <a:pt x="5110" y="6473"/>
                  </a:lnTo>
                  <a:lnTo>
                    <a:pt x="4989" y="6619"/>
                  </a:lnTo>
                  <a:lnTo>
                    <a:pt x="4916" y="6765"/>
                  </a:lnTo>
                  <a:lnTo>
                    <a:pt x="4429" y="6667"/>
                  </a:lnTo>
                  <a:lnTo>
                    <a:pt x="4551" y="6546"/>
                  </a:lnTo>
                  <a:lnTo>
                    <a:pt x="4648" y="6424"/>
                  </a:lnTo>
                  <a:lnTo>
                    <a:pt x="4843" y="6157"/>
                  </a:lnTo>
                  <a:lnTo>
                    <a:pt x="5159" y="5816"/>
                  </a:lnTo>
                  <a:lnTo>
                    <a:pt x="5354" y="5646"/>
                  </a:lnTo>
                  <a:lnTo>
                    <a:pt x="5475" y="5548"/>
                  </a:lnTo>
                  <a:lnTo>
                    <a:pt x="5548" y="5451"/>
                  </a:lnTo>
                  <a:close/>
                  <a:moveTo>
                    <a:pt x="6035" y="5962"/>
                  </a:moveTo>
                  <a:lnTo>
                    <a:pt x="6278" y="6254"/>
                  </a:lnTo>
                  <a:lnTo>
                    <a:pt x="6157" y="6424"/>
                  </a:lnTo>
                  <a:lnTo>
                    <a:pt x="6011" y="6643"/>
                  </a:lnTo>
                  <a:lnTo>
                    <a:pt x="5889" y="6862"/>
                  </a:lnTo>
                  <a:lnTo>
                    <a:pt x="5840" y="6935"/>
                  </a:lnTo>
                  <a:lnTo>
                    <a:pt x="5840" y="7008"/>
                  </a:lnTo>
                  <a:lnTo>
                    <a:pt x="5232" y="6838"/>
                  </a:lnTo>
                  <a:lnTo>
                    <a:pt x="5402" y="6692"/>
                  </a:lnTo>
                  <a:lnTo>
                    <a:pt x="5548" y="6546"/>
                  </a:lnTo>
                  <a:lnTo>
                    <a:pt x="5767" y="6278"/>
                  </a:lnTo>
                  <a:lnTo>
                    <a:pt x="5889" y="6157"/>
                  </a:lnTo>
                  <a:lnTo>
                    <a:pt x="6011" y="6011"/>
                  </a:lnTo>
                  <a:lnTo>
                    <a:pt x="6035" y="5962"/>
                  </a:lnTo>
                  <a:close/>
                  <a:moveTo>
                    <a:pt x="7519" y="925"/>
                  </a:moveTo>
                  <a:lnTo>
                    <a:pt x="7470" y="1120"/>
                  </a:lnTo>
                  <a:lnTo>
                    <a:pt x="7470" y="1314"/>
                  </a:lnTo>
                  <a:lnTo>
                    <a:pt x="7470" y="1704"/>
                  </a:lnTo>
                  <a:lnTo>
                    <a:pt x="7495" y="2093"/>
                  </a:lnTo>
                  <a:lnTo>
                    <a:pt x="7519" y="2482"/>
                  </a:lnTo>
                  <a:lnTo>
                    <a:pt x="7592" y="3285"/>
                  </a:lnTo>
                  <a:lnTo>
                    <a:pt x="7665" y="4234"/>
                  </a:lnTo>
                  <a:lnTo>
                    <a:pt x="7714" y="5183"/>
                  </a:lnTo>
                  <a:lnTo>
                    <a:pt x="7714" y="6132"/>
                  </a:lnTo>
                  <a:lnTo>
                    <a:pt x="7714" y="7081"/>
                  </a:lnTo>
                  <a:lnTo>
                    <a:pt x="7519" y="6886"/>
                  </a:lnTo>
                  <a:lnTo>
                    <a:pt x="7324" y="6716"/>
                  </a:lnTo>
                  <a:lnTo>
                    <a:pt x="7032" y="6473"/>
                  </a:lnTo>
                  <a:lnTo>
                    <a:pt x="6522" y="5913"/>
                  </a:lnTo>
                  <a:lnTo>
                    <a:pt x="5986" y="5354"/>
                  </a:lnTo>
                  <a:lnTo>
                    <a:pt x="5792" y="5159"/>
                  </a:lnTo>
                  <a:lnTo>
                    <a:pt x="5670" y="5086"/>
                  </a:lnTo>
                  <a:lnTo>
                    <a:pt x="5573" y="5013"/>
                  </a:lnTo>
                  <a:lnTo>
                    <a:pt x="5719" y="4721"/>
                  </a:lnTo>
                  <a:lnTo>
                    <a:pt x="5913" y="4453"/>
                  </a:lnTo>
                  <a:lnTo>
                    <a:pt x="6278" y="3894"/>
                  </a:lnTo>
                  <a:lnTo>
                    <a:pt x="6449" y="3626"/>
                  </a:lnTo>
                  <a:lnTo>
                    <a:pt x="6570" y="3358"/>
                  </a:lnTo>
                  <a:lnTo>
                    <a:pt x="6692" y="3066"/>
                  </a:lnTo>
                  <a:lnTo>
                    <a:pt x="6789" y="2774"/>
                  </a:lnTo>
                  <a:lnTo>
                    <a:pt x="6984" y="2166"/>
                  </a:lnTo>
                  <a:lnTo>
                    <a:pt x="7203" y="1558"/>
                  </a:lnTo>
                  <a:lnTo>
                    <a:pt x="7349" y="1217"/>
                  </a:lnTo>
                  <a:lnTo>
                    <a:pt x="7519" y="925"/>
                  </a:lnTo>
                  <a:close/>
                  <a:moveTo>
                    <a:pt x="6497" y="6497"/>
                  </a:moveTo>
                  <a:lnTo>
                    <a:pt x="6522" y="6521"/>
                  </a:lnTo>
                  <a:lnTo>
                    <a:pt x="6716" y="6716"/>
                  </a:lnTo>
                  <a:lnTo>
                    <a:pt x="6643" y="6765"/>
                  </a:lnTo>
                  <a:lnTo>
                    <a:pt x="6595" y="6789"/>
                  </a:lnTo>
                  <a:lnTo>
                    <a:pt x="6497" y="6911"/>
                  </a:lnTo>
                  <a:lnTo>
                    <a:pt x="6400" y="7008"/>
                  </a:lnTo>
                  <a:lnTo>
                    <a:pt x="6327" y="7130"/>
                  </a:lnTo>
                  <a:lnTo>
                    <a:pt x="5986" y="7057"/>
                  </a:lnTo>
                  <a:lnTo>
                    <a:pt x="6059" y="7008"/>
                  </a:lnTo>
                  <a:lnTo>
                    <a:pt x="6132" y="6935"/>
                  </a:lnTo>
                  <a:lnTo>
                    <a:pt x="6254" y="6838"/>
                  </a:lnTo>
                  <a:lnTo>
                    <a:pt x="6497" y="6497"/>
                  </a:lnTo>
                  <a:close/>
                  <a:moveTo>
                    <a:pt x="13286" y="6521"/>
                  </a:moveTo>
                  <a:lnTo>
                    <a:pt x="13627" y="6740"/>
                  </a:lnTo>
                  <a:lnTo>
                    <a:pt x="13967" y="6935"/>
                  </a:lnTo>
                  <a:lnTo>
                    <a:pt x="13870" y="7032"/>
                  </a:lnTo>
                  <a:lnTo>
                    <a:pt x="13724" y="7178"/>
                  </a:lnTo>
                  <a:lnTo>
                    <a:pt x="13578" y="7081"/>
                  </a:lnTo>
                  <a:lnTo>
                    <a:pt x="13456" y="7032"/>
                  </a:lnTo>
                  <a:lnTo>
                    <a:pt x="13164" y="6911"/>
                  </a:lnTo>
                  <a:lnTo>
                    <a:pt x="12897" y="6813"/>
                  </a:lnTo>
                  <a:lnTo>
                    <a:pt x="12653" y="6716"/>
                  </a:lnTo>
                  <a:lnTo>
                    <a:pt x="13286" y="6521"/>
                  </a:lnTo>
                  <a:close/>
                  <a:moveTo>
                    <a:pt x="10171" y="5062"/>
                  </a:moveTo>
                  <a:lnTo>
                    <a:pt x="10220" y="5135"/>
                  </a:lnTo>
                  <a:lnTo>
                    <a:pt x="10196" y="5159"/>
                  </a:lnTo>
                  <a:lnTo>
                    <a:pt x="9587" y="5816"/>
                  </a:lnTo>
                  <a:lnTo>
                    <a:pt x="9003" y="6521"/>
                  </a:lnTo>
                  <a:lnTo>
                    <a:pt x="8809" y="6716"/>
                  </a:lnTo>
                  <a:lnTo>
                    <a:pt x="8590" y="6935"/>
                  </a:lnTo>
                  <a:lnTo>
                    <a:pt x="8371" y="7154"/>
                  </a:lnTo>
                  <a:lnTo>
                    <a:pt x="8152" y="7373"/>
                  </a:lnTo>
                  <a:lnTo>
                    <a:pt x="8200" y="6740"/>
                  </a:lnTo>
                  <a:lnTo>
                    <a:pt x="8444" y="6570"/>
                  </a:lnTo>
                  <a:lnTo>
                    <a:pt x="8663" y="6400"/>
                  </a:lnTo>
                  <a:lnTo>
                    <a:pt x="9101" y="6035"/>
                  </a:lnTo>
                  <a:lnTo>
                    <a:pt x="9660" y="5573"/>
                  </a:lnTo>
                  <a:lnTo>
                    <a:pt x="9928" y="5329"/>
                  </a:lnTo>
                  <a:lnTo>
                    <a:pt x="10171" y="5062"/>
                  </a:lnTo>
                  <a:close/>
                  <a:moveTo>
                    <a:pt x="10488" y="5329"/>
                  </a:moveTo>
                  <a:lnTo>
                    <a:pt x="10731" y="5427"/>
                  </a:lnTo>
                  <a:lnTo>
                    <a:pt x="10999" y="5500"/>
                  </a:lnTo>
                  <a:lnTo>
                    <a:pt x="11510" y="5597"/>
                  </a:lnTo>
                  <a:lnTo>
                    <a:pt x="11850" y="5670"/>
                  </a:lnTo>
                  <a:lnTo>
                    <a:pt x="12167" y="5694"/>
                  </a:lnTo>
                  <a:lnTo>
                    <a:pt x="12824" y="5719"/>
                  </a:lnTo>
                  <a:lnTo>
                    <a:pt x="13529" y="5743"/>
                  </a:lnTo>
                  <a:lnTo>
                    <a:pt x="14235" y="5792"/>
                  </a:lnTo>
                  <a:lnTo>
                    <a:pt x="13505" y="6059"/>
                  </a:lnTo>
                  <a:lnTo>
                    <a:pt x="12799" y="6278"/>
                  </a:lnTo>
                  <a:lnTo>
                    <a:pt x="11339" y="6692"/>
                  </a:lnTo>
                  <a:lnTo>
                    <a:pt x="9612" y="7130"/>
                  </a:lnTo>
                  <a:lnTo>
                    <a:pt x="9149" y="7251"/>
                  </a:lnTo>
                  <a:lnTo>
                    <a:pt x="8663" y="7373"/>
                  </a:lnTo>
                  <a:lnTo>
                    <a:pt x="9101" y="6862"/>
                  </a:lnTo>
                  <a:lnTo>
                    <a:pt x="9758" y="6132"/>
                  </a:lnTo>
                  <a:lnTo>
                    <a:pt x="10098" y="5767"/>
                  </a:lnTo>
                  <a:lnTo>
                    <a:pt x="10439" y="5402"/>
                  </a:lnTo>
                  <a:lnTo>
                    <a:pt x="10488" y="5329"/>
                  </a:lnTo>
                  <a:close/>
                  <a:moveTo>
                    <a:pt x="6862" y="6886"/>
                  </a:moveTo>
                  <a:lnTo>
                    <a:pt x="7349" y="7422"/>
                  </a:lnTo>
                  <a:lnTo>
                    <a:pt x="7349" y="7422"/>
                  </a:lnTo>
                  <a:lnTo>
                    <a:pt x="6570" y="7203"/>
                  </a:lnTo>
                  <a:lnTo>
                    <a:pt x="6668" y="7105"/>
                  </a:lnTo>
                  <a:lnTo>
                    <a:pt x="6765" y="7008"/>
                  </a:lnTo>
                  <a:lnTo>
                    <a:pt x="6862" y="6911"/>
                  </a:lnTo>
                  <a:lnTo>
                    <a:pt x="6862" y="6886"/>
                  </a:lnTo>
                  <a:close/>
                  <a:moveTo>
                    <a:pt x="12386" y="6789"/>
                  </a:moveTo>
                  <a:lnTo>
                    <a:pt x="12483" y="6911"/>
                  </a:lnTo>
                  <a:lnTo>
                    <a:pt x="12629" y="7008"/>
                  </a:lnTo>
                  <a:lnTo>
                    <a:pt x="12775" y="7105"/>
                  </a:lnTo>
                  <a:lnTo>
                    <a:pt x="12921" y="7178"/>
                  </a:lnTo>
                  <a:lnTo>
                    <a:pt x="13432" y="7422"/>
                  </a:lnTo>
                  <a:lnTo>
                    <a:pt x="13140" y="7641"/>
                  </a:lnTo>
                  <a:lnTo>
                    <a:pt x="12970" y="7543"/>
                  </a:lnTo>
                  <a:lnTo>
                    <a:pt x="12799" y="7470"/>
                  </a:lnTo>
                  <a:lnTo>
                    <a:pt x="12483" y="7349"/>
                  </a:lnTo>
                  <a:lnTo>
                    <a:pt x="12045" y="7154"/>
                  </a:lnTo>
                  <a:lnTo>
                    <a:pt x="11826" y="7057"/>
                  </a:lnTo>
                  <a:lnTo>
                    <a:pt x="11607" y="7008"/>
                  </a:lnTo>
                  <a:lnTo>
                    <a:pt x="12386" y="6789"/>
                  </a:lnTo>
                  <a:close/>
                  <a:moveTo>
                    <a:pt x="11461" y="7057"/>
                  </a:moveTo>
                  <a:lnTo>
                    <a:pt x="11534" y="7154"/>
                  </a:lnTo>
                  <a:lnTo>
                    <a:pt x="11631" y="7251"/>
                  </a:lnTo>
                  <a:lnTo>
                    <a:pt x="11850" y="7397"/>
                  </a:lnTo>
                  <a:lnTo>
                    <a:pt x="12069" y="7519"/>
                  </a:lnTo>
                  <a:lnTo>
                    <a:pt x="12313" y="7641"/>
                  </a:lnTo>
                  <a:lnTo>
                    <a:pt x="12532" y="7762"/>
                  </a:lnTo>
                  <a:lnTo>
                    <a:pt x="12799" y="7908"/>
                  </a:lnTo>
                  <a:lnTo>
                    <a:pt x="12483" y="8152"/>
                  </a:lnTo>
                  <a:lnTo>
                    <a:pt x="12410" y="8054"/>
                  </a:lnTo>
                  <a:lnTo>
                    <a:pt x="12337" y="7981"/>
                  </a:lnTo>
                  <a:lnTo>
                    <a:pt x="12240" y="7908"/>
                  </a:lnTo>
                  <a:lnTo>
                    <a:pt x="12118" y="7860"/>
                  </a:lnTo>
                  <a:lnTo>
                    <a:pt x="11875" y="7762"/>
                  </a:lnTo>
                  <a:lnTo>
                    <a:pt x="11656" y="7689"/>
                  </a:lnTo>
                  <a:lnTo>
                    <a:pt x="11145" y="7470"/>
                  </a:lnTo>
                  <a:lnTo>
                    <a:pt x="10901" y="7349"/>
                  </a:lnTo>
                  <a:lnTo>
                    <a:pt x="10634" y="7251"/>
                  </a:lnTo>
                  <a:lnTo>
                    <a:pt x="11437" y="7057"/>
                  </a:lnTo>
                  <a:close/>
                  <a:moveTo>
                    <a:pt x="10439" y="7324"/>
                  </a:moveTo>
                  <a:lnTo>
                    <a:pt x="10512" y="7422"/>
                  </a:lnTo>
                  <a:lnTo>
                    <a:pt x="10609" y="7495"/>
                  </a:lnTo>
                  <a:lnTo>
                    <a:pt x="10828" y="7665"/>
                  </a:lnTo>
                  <a:lnTo>
                    <a:pt x="11047" y="7787"/>
                  </a:lnTo>
                  <a:lnTo>
                    <a:pt x="11291" y="7884"/>
                  </a:lnTo>
                  <a:lnTo>
                    <a:pt x="11996" y="8176"/>
                  </a:lnTo>
                  <a:lnTo>
                    <a:pt x="12167" y="8249"/>
                  </a:lnTo>
                  <a:lnTo>
                    <a:pt x="12215" y="8273"/>
                  </a:lnTo>
                  <a:lnTo>
                    <a:pt x="12288" y="8298"/>
                  </a:lnTo>
                  <a:lnTo>
                    <a:pt x="11996" y="8541"/>
                  </a:lnTo>
                  <a:lnTo>
                    <a:pt x="11972" y="8541"/>
                  </a:lnTo>
                  <a:lnTo>
                    <a:pt x="11583" y="8444"/>
                  </a:lnTo>
                  <a:lnTo>
                    <a:pt x="11218" y="8322"/>
                  </a:lnTo>
                  <a:lnTo>
                    <a:pt x="10853" y="8152"/>
                  </a:lnTo>
                  <a:lnTo>
                    <a:pt x="10512" y="7957"/>
                  </a:lnTo>
                  <a:lnTo>
                    <a:pt x="10098" y="7714"/>
                  </a:lnTo>
                  <a:lnTo>
                    <a:pt x="9879" y="7592"/>
                  </a:lnTo>
                  <a:lnTo>
                    <a:pt x="9660" y="7495"/>
                  </a:lnTo>
                  <a:lnTo>
                    <a:pt x="10439" y="7324"/>
                  </a:lnTo>
                  <a:close/>
                  <a:moveTo>
                    <a:pt x="8225" y="8103"/>
                  </a:moveTo>
                  <a:lnTo>
                    <a:pt x="8638" y="8249"/>
                  </a:lnTo>
                  <a:lnTo>
                    <a:pt x="9028" y="8419"/>
                  </a:lnTo>
                  <a:lnTo>
                    <a:pt x="8930" y="8517"/>
                  </a:lnTo>
                  <a:lnTo>
                    <a:pt x="8784" y="8638"/>
                  </a:lnTo>
                  <a:lnTo>
                    <a:pt x="8711" y="8711"/>
                  </a:lnTo>
                  <a:lnTo>
                    <a:pt x="8687" y="8784"/>
                  </a:lnTo>
                  <a:lnTo>
                    <a:pt x="8225" y="8103"/>
                  </a:lnTo>
                  <a:close/>
                  <a:moveTo>
                    <a:pt x="7689" y="8663"/>
                  </a:moveTo>
                  <a:lnTo>
                    <a:pt x="7714" y="9003"/>
                  </a:lnTo>
                  <a:lnTo>
                    <a:pt x="7689" y="9003"/>
                  </a:lnTo>
                  <a:lnTo>
                    <a:pt x="7519" y="8930"/>
                  </a:lnTo>
                  <a:lnTo>
                    <a:pt x="7665" y="8687"/>
                  </a:lnTo>
                  <a:lnTo>
                    <a:pt x="7689" y="8663"/>
                  </a:lnTo>
                  <a:close/>
                  <a:moveTo>
                    <a:pt x="9344" y="7592"/>
                  </a:moveTo>
                  <a:lnTo>
                    <a:pt x="9612" y="7787"/>
                  </a:lnTo>
                  <a:lnTo>
                    <a:pt x="9904" y="7981"/>
                  </a:lnTo>
                  <a:lnTo>
                    <a:pt x="10463" y="8322"/>
                  </a:lnTo>
                  <a:lnTo>
                    <a:pt x="10755" y="8492"/>
                  </a:lnTo>
                  <a:lnTo>
                    <a:pt x="11047" y="8638"/>
                  </a:lnTo>
                  <a:lnTo>
                    <a:pt x="11364" y="8760"/>
                  </a:lnTo>
                  <a:lnTo>
                    <a:pt x="11680" y="8833"/>
                  </a:lnTo>
                  <a:lnTo>
                    <a:pt x="11510" y="9003"/>
                  </a:lnTo>
                  <a:lnTo>
                    <a:pt x="11485" y="9028"/>
                  </a:lnTo>
                  <a:lnTo>
                    <a:pt x="10463" y="8565"/>
                  </a:lnTo>
                  <a:lnTo>
                    <a:pt x="9952" y="8371"/>
                  </a:lnTo>
                  <a:lnTo>
                    <a:pt x="9417" y="8176"/>
                  </a:lnTo>
                  <a:lnTo>
                    <a:pt x="8979" y="7981"/>
                  </a:lnTo>
                  <a:lnTo>
                    <a:pt x="8736" y="7884"/>
                  </a:lnTo>
                  <a:lnTo>
                    <a:pt x="8468" y="7811"/>
                  </a:lnTo>
                  <a:lnTo>
                    <a:pt x="8906" y="7714"/>
                  </a:lnTo>
                  <a:lnTo>
                    <a:pt x="9344" y="7592"/>
                  </a:lnTo>
                  <a:close/>
                  <a:moveTo>
                    <a:pt x="9368" y="8565"/>
                  </a:moveTo>
                  <a:lnTo>
                    <a:pt x="9733" y="8687"/>
                  </a:lnTo>
                  <a:lnTo>
                    <a:pt x="9660" y="8760"/>
                  </a:lnTo>
                  <a:lnTo>
                    <a:pt x="9198" y="9076"/>
                  </a:lnTo>
                  <a:lnTo>
                    <a:pt x="9101" y="9149"/>
                  </a:lnTo>
                  <a:lnTo>
                    <a:pt x="9003" y="9247"/>
                  </a:lnTo>
                  <a:lnTo>
                    <a:pt x="8760" y="8906"/>
                  </a:lnTo>
                  <a:lnTo>
                    <a:pt x="8784" y="8906"/>
                  </a:lnTo>
                  <a:lnTo>
                    <a:pt x="8930" y="8809"/>
                  </a:lnTo>
                  <a:lnTo>
                    <a:pt x="9052" y="8711"/>
                  </a:lnTo>
                  <a:lnTo>
                    <a:pt x="9174" y="8638"/>
                  </a:lnTo>
                  <a:lnTo>
                    <a:pt x="9344" y="8590"/>
                  </a:lnTo>
                  <a:lnTo>
                    <a:pt x="9368" y="8565"/>
                  </a:lnTo>
                  <a:close/>
                  <a:moveTo>
                    <a:pt x="828" y="6181"/>
                  </a:moveTo>
                  <a:lnTo>
                    <a:pt x="1168" y="6302"/>
                  </a:lnTo>
                  <a:lnTo>
                    <a:pt x="1533" y="6400"/>
                  </a:lnTo>
                  <a:lnTo>
                    <a:pt x="2239" y="6546"/>
                  </a:lnTo>
                  <a:lnTo>
                    <a:pt x="2507" y="6570"/>
                  </a:lnTo>
                  <a:lnTo>
                    <a:pt x="2750" y="6594"/>
                  </a:lnTo>
                  <a:lnTo>
                    <a:pt x="3018" y="6619"/>
                  </a:lnTo>
                  <a:lnTo>
                    <a:pt x="3285" y="6643"/>
                  </a:lnTo>
                  <a:lnTo>
                    <a:pt x="4356" y="6911"/>
                  </a:lnTo>
                  <a:lnTo>
                    <a:pt x="5159" y="7081"/>
                  </a:lnTo>
                  <a:lnTo>
                    <a:pt x="5938" y="7300"/>
                  </a:lnTo>
                  <a:lnTo>
                    <a:pt x="7519" y="7762"/>
                  </a:lnTo>
                  <a:lnTo>
                    <a:pt x="6546" y="8273"/>
                  </a:lnTo>
                  <a:lnTo>
                    <a:pt x="5548" y="8736"/>
                  </a:lnTo>
                  <a:lnTo>
                    <a:pt x="4697" y="9076"/>
                  </a:lnTo>
                  <a:lnTo>
                    <a:pt x="4453" y="9198"/>
                  </a:lnTo>
                  <a:lnTo>
                    <a:pt x="4332" y="9271"/>
                  </a:lnTo>
                  <a:lnTo>
                    <a:pt x="4234" y="9368"/>
                  </a:lnTo>
                  <a:lnTo>
                    <a:pt x="4210" y="9320"/>
                  </a:lnTo>
                  <a:lnTo>
                    <a:pt x="3991" y="9003"/>
                  </a:lnTo>
                  <a:lnTo>
                    <a:pt x="3748" y="8687"/>
                  </a:lnTo>
                  <a:lnTo>
                    <a:pt x="3456" y="8395"/>
                  </a:lnTo>
                  <a:lnTo>
                    <a:pt x="3164" y="8127"/>
                  </a:lnTo>
                  <a:lnTo>
                    <a:pt x="2531" y="7616"/>
                  </a:lnTo>
                  <a:lnTo>
                    <a:pt x="2239" y="7373"/>
                  </a:lnTo>
                  <a:lnTo>
                    <a:pt x="1947" y="7105"/>
                  </a:lnTo>
                  <a:lnTo>
                    <a:pt x="1728" y="6911"/>
                  </a:lnTo>
                  <a:lnTo>
                    <a:pt x="1485" y="6716"/>
                  </a:lnTo>
                  <a:lnTo>
                    <a:pt x="1047" y="6375"/>
                  </a:lnTo>
                  <a:lnTo>
                    <a:pt x="828" y="6181"/>
                  </a:lnTo>
                  <a:close/>
                  <a:moveTo>
                    <a:pt x="10098" y="8833"/>
                  </a:moveTo>
                  <a:lnTo>
                    <a:pt x="10658" y="9076"/>
                  </a:lnTo>
                  <a:lnTo>
                    <a:pt x="10366" y="9247"/>
                  </a:lnTo>
                  <a:lnTo>
                    <a:pt x="10098" y="9393"/>
                  </a:lnTo>
                  <a:lnTo>
                    <a:pt x="9758" y="9612"/>
                  </a:lnTo>
                  <a:lnTo>
                    <a:pt x="9612" y="9758"/>
                  </a:lnTo>
                  <a:lnTo>
                    <a:pt x="9466" y="9904"/>
                  </a:lnTo>
                  <a:lnTo>
                    <a:pt x="9125" y="9417"/>
                  </a:lnTo>
                  <a:lnTo>
                    <a:pt x="9198" y="9393"/>
                  </a:lnTo>
                  <a:lnTo>
                    <a:pt x="9271" y="9368"/>
                  </a:lnTo>
                  <a:lnTo>
                    <a:pt x="9417" y="9271"/>
                  </a:lnTo>
                  <a:lnTo>
                    <a:pt x="9660" y="9101"/>
                  </a:lnTo>
                  <a:lnTo>
                    <a:pt x="10098" y="8857"/>
                  </a:lnTo>
                  <a:lnTo>
                    <a:pt x="10098" y="8833"/>
                  </a:lnTo>
                  <a:close/>
                  <a:moveTo>
                    <a:pt x="7324" y="9174"/>
                  </a:moveTo>
                  <a:lnTo>
                    <a:pt x="7446" y="9222"/>
                  </a:lnTo>
                  <a:lnTo>
                    <a:pt x="7519" y="9295"/>
                  </a:lnTo>
                  <a:lnTo>
                    <a:pt x="7738" y="9393"/>
                  </a:lnTo>
                  <a:lnTo>
                    <a:pt x="7738" y="9855"/>
                  </a:lnTo>
                  <a:lnTo>
                    <a:pt x="7738" y="10001"/>
                  </a:lnTo>
                  <a:lnTo>
                    <a:pt x="7495" y="9855"/>
                  </a:lnTo>
                  <a:lnTo>
                    <a:pt x="7251" y="9733"/>
                  </a:lnTo>
                  <a:lnTo>
                    <a:pt x="7105" y="9685"/>
                  </a:lnTo>
                  <a:lnTo>
                    <a:pt x="6984" y="9660"/>
                  </a:lnTo>
                  <a:lnTo>
                    <a:pt x="7324" y="9174"/>
                  </a:lnTo>
                  <a:close/>
                  <a:moveTo>
                    <a:pt x="6911" y="9758"/>
                  </a:moveTo>
                  <a:lnTo>
                    <a:pt x="7008" y="9879"/>
                  </a:lnTo>
                  <a:lnTo>
                    <a:pt x="7130" y="10001"/>
                  </a:lnTo>
                  <a:lnTo>
                    <a:pt x="7373" y="10196"/>
                  </a:lnTo>
                  <a:lnTo>
                    <a:pt x="7543" y="10317"/>
                  </a:lnTo>
                  <a:lnTo>
                    <a:pt x="7762" y="10415"/>
                  </a:lnTo>
                  <a:lnTo>
                    <a:pt x="7762" y="10926"/>
                  </a:lnTo>
                  <a:lnTo>
                    <a:pt x="7470" y="10707"/>
                  </a:lnTo>
                  <a:lnTo>
                    <a:pt x="7203" y="10488"/>
                  </a:lnTo>
                  <a:lnTo>
                    <a:pt x="7057" y="10415"/>
                  </a:lnTo>
                  <a:lnTo>
                    <a:pt x="6911" y="10317"/>
                  </a:lnTo>
                  <a:lnTo>
                    <a:pt x="6741" y="10269"/>
                  </a:lnTo>
                  <a:lnTo>
                    <a:pt x="6570" y="10244"/>
                  </a:lnTo>
                  <a:lnTo>
                    <a:pt x="6911" y="9758"/>
                  </a:lnTo>
                  <a:close/>
                  <a:moveTo>
                    <a:pt x="11072" y="9271"/>
                  </a:moveTo>
                  <a:lnTo>
                    <a:pt x="11291" y="9368"/>
                  </a:lnTo>
                  <a:lnTo>
                    <a:pt x="11266" y="9490"/>
                  </a:lnTo>
                  <a:lnTo>
                    <a:pt x="11266" y="9612"/>
                  </a:lnTo>
                  <a:lnTo>
                    <a:pt x="11096" y="9685"/>
                  </a:lnTo>
                  <a:lnTo>
                    <a:pt x="10950" y="9782"/>
                  </a:lnTo>
                  <a:lnTo>
                    <a:pt x="10658" y="9977"/>
                  </a:lnTo>
                  <a:lnTo>
                    <a:pt x="10293" y="10220"/>
                  </a:lnTo>
                  <a:lnTo>
                    <a:pt x="10123" y="10366"/>
                  </a:lnTo>
                  <a:lnTo>
                    <a:pt x="10050" y="10439"/>
                  </a:lnTo>
                  <a:lnTo>
                    <a:pt x="10001" y="10536"/>
                  </a:lnTo>
                  <a:lnTo>
                    <a:pt x="10001" y="10585"/>
                  </a:lnTo>
                  <a:lnTo>
                    <a:pt x="10025" y="10609"/>
                  </a:lnTo>
                  <a:lnTo>
                    <a:pt x="10123" y="10609"/>
                  </a:lnTo>
                  <a:lnTo>
                    <a:pt x="10220" y="10585"/>
                  </a:lnTo>
                  <a:lnTo>
                    <a:pt x="10390" y="10512"/>
                  </a:lnTo>
                  <a:lnTo>
                    <a:pt x="10561" y="10390"/>
                  </a:lnTo>
                  <a:lnTo>
                    <a:pt x="10731" y="10269"/>
                  </a:lnTo>
                  <a:lnTo>
                    <a:pt x="10999" y="10074"/>
                  </a:lnTo>
                  <a:lnTo>
                    <a:pt x="11291" y="9904"/>
                  </a:lnTo>
                  <a:lnTo>
                    <a:pt x="11339" y="10171"/>
                  </a:lnTo>
                  <a:lnTo>
                    <a:pt x="11412" y="10390"/>
                  </a:lnTo>
                  <a:lnTo>
                    <a:pt x="11145" y="10488"/>
                  </a:lnTo>
                  <a:lnTo>
                    <a:pt x="10877" y="10634"/>
                  </a:lnTo>
                  <a:lnTo>
                    <a:pt x="10731" y="10682"/>
                  </a:lnTo>
                  <a:lnTo>
                    <a:pt x="10561" y="10804"/>
                  </a:lnTo>
                  <a:lnTo>
                    <a:pt x="10415" y="10926"/>
                  </a:lnTo>
                  <a:lnTo>
                    <a:pt x="10342" y="10999"/>
                  </a:lnTo>
                  <a:lnTo>
                    <a:pt x="10317" y="11072"/>
                  </a:lnTo>
                  <a:lnTo>
                    <a:pt x="9879" y="10463"/>
                  </a:lnTo>
                  <a:lnTo>
                    <a:pt x="9587" y="10050"/>
                  </a:lnTo>
                  <a:lnTo>
                    <a:pt x="9733" y="10001"/>
                  </a:lnTo>
                  <a:lnTo>
                    <a:pt x="9904" y="9928"/>
                  </a:lnTo>
                  <a:lnTo>
                    <a:pt x="10196" y="9758"/>
                  </a:lnTo>
                  <a:lnTo>
                    <a:pt x="10634" y="9514"/>
                  </a:lnTo>
                  <a:lnTo>
                    <a:pt x="11047" y="9295"/>
                  </a:lnTo>
                  <a:lnTo>
                    <a:pt x="11072" y="9271"/>
                  </a:lnTo>
                  <a:close/>
                  <a:moveTo>
                    <a:pt x="11534" y="10780"/>
                  </a:moveTo>
                  <a:lnTo>
                    <a:pt x="11656" y="11193"/>
                  </a:lnTo>
                  <a:lnTo>
                    <a:pt x="11631" y="11193"/>
                  </a:lnTo>
                  <a:lnTo>
                    <a:pt x="11437" y="11364"/>
                  </a:lnTo>
                  <a:lnTo>
                    <a:pt x="11218" y="11510"/>
                  </a:lnTo>
                  <a:lnTo>
                    <a:pt x="11023" y="11631"/>
                  </a:lnTo>
                  <a:lnTo>
                    <a:pt x="10828" y="11753"/>
                  </a:lnTo>
                  <a:lnTo>
                    <a:pt x="10804" y="11777"/>
                  </a:lnTo>
                  <a:lnTo>
                    <a:pt x="10439" y="11242"/>
                  </a:lnTo>
                  <a:lnTo>
                    <a:pt x="10512" y="11242"/>
                  </a:lnTo>
                  <a:lnTo>
                    <a:pt x="10585" y="11218"/>
                  </a:lnTo>
                  <a:lnTo>
                    <a:pt x="10731" y="11145"/>
                  </a:lnTo>
                  <a:lnTo>
                    <a:pt x="10999" y="10974"/>
                  </a:lnTo>
                  <a:lnTo>
                    <a:pt x="11534" y="10780"/>
                  </a:lnTo>
                  <a:close/>
                  <a:moveTo>
                    <a:pt x="6522" y="10342"/>
                  </a:moveTo>
                  <a:lnTo>
                    <a:pt x="6668" y="10439"/>
                  </a:lnTo>
                  <a:lnTo>
                    <a:pt x="6838" y="10561"/>
                  </a:lnTo>
                  <a:lnTo>
                    <a:pt x="7105" y="10853"/>
                  </a:lnTo>
                  <a:lnTo>
                    <a:pt x="7251" y="10999"/>
                  </a:lnTo>
                  <a:lnTo>
                    <a:pt x="7397" y="11120"/>
                  </a:lnTo>
                  <a:lnTo>
                    <a:pt x="7568" y="11218"/>
                  </a:lnTo>
                  <a:lnTo>
                    <a:pt x="7738" y="11291"/>
                  </a:lnTo>
                  <a:lnTo>
                    <a:pt x="7762" y="11291"/>
                  </a:lnTo>
                  <a:lnTo>
                    <a:pt x="7762" y="12021"/>
                  </a:lnTo>
                  <a:lnTo>
                    <a:pt x="7665" y="11948"/>
                  </a:lnTo>
                  <a:lnTo>
                    <a:pt x="7568" y="11875"/>
                  </a:lnTo>
                  <a:lnTo>
                    <a:pt x="7397" y="11704"/>
                  </a:lnTo>
                  <a:lnTo>
                    <a:pt x="7057" y="11364"/>
                  </a:lnTo>
                  <a:lnTo>
                    <a:pt x="6862" y="11193"/>
                  </a:lnTo>
                  <a:lnTo>
                    <a:pt x="6619" y="11072"/>
                  </a:lnTo>
                  <a:lnTo>
                    <a:pt x="6376" y="10999"/>
                  </a:lnTo>
                  <a:lnTo>
                    <a:pt x="6132" y="10926"/>
                  </a:lnTo>
                  <a:lnTo>
                    <a:pt x="6522" y="10342"/>
                  </a:lnTo>
                  <a:close/>
                  <a:moveTo>
                    <a:pt x="11753" y="11510"/>
                  </a:moveTo>
                  <a:lnTo>
                    <a:pt x="11826" y="11802"/>
                  </a:lnTo>
                  <a:lnTo>
                    <a:pt x="11704" y="11826"/>
                  </a:lnTo>
                  <a:lnTo>
                    <a:pt x="11607" y="11899"/>
                  </a:lnTo>
                  <a:lnTo>
                    <a:pt x="11412" y="12021"/>
                  </a:lnTo>
                  <a:lnTo>
                    <a:pt x="11291" y="12167"/>
                  </a:lnTo>
                  <a:lnTo>
                    <a:pt x="11218" y="12240"/>
                  </a:lnTo>
                  <a:lnTo>
                    <a:pt x="11193" y="12313"/>
                  </a:lnTo>
                  <a:lnTo>
                    <a:pt x="10901" y="11899"/>
                  </a:lnTo>
                  <a:lnTo>
                    <a:pt x="11120" y="11850"/>
                  </a:lnTo>
                  <a:lnTo>
                    <a:pt x="11339" y="11777"/>
                  </a:lnTo>
                  <a:lnTo>
                    <a:pt x="11558" y="11656"/>
                  </a:lnTo>
                  <a:lnTo>
                    <a:pt x="11753" y="11510"/>
                  </a:lnTo>
                  <a:close/>
                  <a:moveTo>
                    <a:pt x="6059" y="11047"/>
                  </a:moveTo>
                  <a:lnTo>
                    <a:pt x="6303" y="11218"/>
                  </a:lnTo>
                  <a:lnTo>
                    <a:pt x="6546" y="11388"/>
                  </a:lnTo>
                  <a:lnTo>
                    <a:pt x="6789" y="11583"/>
                  </a:lnTo>
                  <a:lnTo>
                    <a:pt x="6984" y="11802"/>
                  </a:lnTo>
                  <a:lnTo>
                    <a:pt x="7251" y="12069"/>
                  </a:lnTo>
                  <a:lnTo>
                    <a:pt x="7397" y="12215"/>
                  </a:lnTo>
                  <a:lnTo>
                    <a:pt x="7543" y="12313"/>
                  </a:lnTo>
                  <a:lnTo>
                    <a:pt x="7276" y="12459"/>
                  </a:lnTo>
                  <a:lnTo>
                    <a:pt x="7154" y="12386"/>
                  </a:lnTo>
                  <a:lnTo>
                    <a:pt x="7008" y="12337"/>
                  </a:lnTo>
                  <a:lnTo>
                    <a:pt x="6765" y="12215"/>
                  </a:lnTo>
                  <a:lnTo>
                    <a:pt x="6522" y="12069"/>
                  </a:lnTo>
                  <a:lnTo>
                    <a:pt x="6327" y="11948"/>
                  </a:lnTo>
                  <a:lnTo>
                    <a:pt x="6157" y="11802"/>
                  </a:lnTo>
                  <a:lnTo>
                    <a:pt x="5962" y="11656"/>
                  </a:lnTo>
                  <a:lnTo>
                    <a:pt x="5767" y="11534"/>
                  </a:lnTo>
                  <a:lnTo>
                    <a:pt x="6059" y="11047"/>
                  </a:lnTo>
                  <a:close/>
                  <a:moveTo>
                    <a:pt x="5670" y="11680"/>
                  </a:moveTo>
                  <a:lnTo>
                    <a:pt x="5719" y="11777"/>
                  </a:lnTo>
                  <a:lnTo>
                    <a:pt x="5792" y="11850"/>
                  </a:lnTo>
                  <a:lnTo>
                    <a:pt x="5938" y="12021"/>
                  </a:lnTo>
                  <a:lnTo>
                    <a:pt x="6108" y="12167"/>
                  </a:lnTo>
                  <a:lnTo>
                    <a:pt x="6278" y="12288"/>
                  </a:lnTo>
                  <a:lnTo>
                    <a:pt x="6546" y="12483"/>
                  </a:lnTo>
                  <a:lnTo>
                    <a:pt x="6716" y="12580"/>
                  </a:lnTo>
                  <a:lnTo>
                    <a:pt x="6887" y="12678"/>
                  </a:lnTo>
                  <a:lnTo>
                    <a:pt x="6522" y="12848"/>
                  </a:lnTo>
                  <a:lnTo>
                    <a:pt x="6230" y="12653"/>
                  </a:lnTo>
                  <a:lnTo>
                    <a:pt x="5938" y="12434"/>
                  </a:lnTo>
                  <a:lnTo>
                    <a:pt x="5694" y="12215"/>
                  </a:lnTo>
                  <a:lnTo>
                    <a:pt x="5475" y="12021"/>
                  </a:lnTo>
                  <a:lnTo>
                    <a:pt x="5621" y="11777"/>
                  </a:lnTo>
                  <a:lnTo>
                    <a:pt x="5670" y="11680"/>
                  </a:lnTo>
                  <a:close/>
                  <a:moveTo>
                    <a:pt x="11899" y="12094"/>
                  </a:moveTo>
                  <a:lnTo>
                    <a:pt x="12021" y="12605"/>
                  </a:lnTo>
                  <a:lnTo>
                    <a:pt x="11899" y="12726"/>
                  </a:lnTo>
                  <a:lnTo>
                    <a:pt x="11777" y="12848"/>
                  </a:lnTo>
                  <a:lnTo>
                    <a:pt x="11729" y="12921"/>
                  </a:lnTo>
                  <a:lnTo>
                    <a:pt x="11680" y="12994"/>
                  </a:lnTo>
                  <a:lnTo>
                    <a:pt x="11680" y="13018"/>
                  </a:lnTo>
                  <a:lnTo>
                    <a:pt x="11266" y="12434"/>
                  </a:lnTo>
                  <a:lnTo>
                    <a:pt x="11412" y="12386"/>
                  </a:lnTo>
                  <a:lnTo>
                    <a:pt x="11558" y="12313"/>
                  </a:lnTo>
                  <a:lnTo>
                    <a:pt x="11729" y="12215"/>
                  </a:lnTo>
                  <a:lnTo>
                    <a:pt x="11899" y="12094"/>
                  </a:lnTo>
                  <a:close/>
                  <a:moveTo>
                    <a:pt x="5329" y="12240"/>
                  </a:moveTo>
                  <a:lnTo>
                    <a:pt x="5402" y="12361"/>
                  </a:lnTo>
                  <a:lnTo>
                    <a:pt x="5500" y="12483"/>
                  </a:lnTo>
                  <a:lnTo>
                    <a:pt x="5670" y="12678"/>
                  </a:lnTo>
                  <a:lnTo>
                    <a:pt x="5913" y="12897"/>
                  </a:lnTo>
                  <a:lnTo>
                    <a:pt x="6157" y="13067"/>
                  </a:lnTo>
                  <a:lnTo>
                    <a:pt x="5743" y="13335"/>
                  </a:lnTo>
                  <a:lnTo>
                    <a:pt x="5646" y="13310"/>
                  </a:lnTo>
                  <a:lnTo>
                    <a:pt x="5475" y="13237"/>
                  </a:lnTo>
                  <a:lnTo>
                    <a:pt x="5305" y="13164"/>
                  </a:lnTo>
                  <a:lnTo>
                    <a:pt x="5135" y="13043"/>
                  </a:lnTo>
                  <a:lnTo>
                    <a:pt x="4940" y="12970"/>
                  </a:lnTo>
                  <a:lnTo>
                    <a:pt x="4891" y="12945"/>
                  </a:lnTo>
                  <a:lnTo>
                    <a:pt x="5110" y="12605"/>
                  </a:lnTo>
                  <a:lnTo>
                    <a:pt x="5329" y="12240"/>
                  </a:lnTo>
                  <a:close/>
                  <a:moveTo>
                    <a:pt x="12094" y="13043"/>
                  </a:moveTo>
                  <a:lnTo>
                    <a:pt x="12215" y="13748"/>
                  </a:lnTo>
                  <a:lnTo>
                    <a:pt x="11802" y="13189"/>
                  </a:lnTo>
                  <a:lnTo>
                    <a:pt x="11850" y="13189"/>
                  </a:lnTo>
                  <a:lnTo>
                    <a:pt x="11923" y="13164"/>
                  </a:lnTo>
                  <a:lnTo>
                    <a:pt x="11972" y="13140"/>
                  </a:lnTo>
                  <a:lnTo>
                    <a:pt x="12094" y="13043"/>
                  </a:lnTo>
                  <a:close/>
                  <a:moveTo>
                    <a:pt x="4745" y="13140"/>
                  </a:moveTo>
                  <a:lnTo>
                    <a:pt x="4891" y="13310"/>
                  </a:lnTo>
                  <a:lnTo>
                    <a:pt x="5062" y="13456"/>
                  </a:lnTo>
                  <a:lnTo>
                    <a:pt x="5305" y="13602"/>
                  </a:lnTo>
                  <a:lnTo>
                    <a:pt x="4964" y="13846"/>
                  </a:lnTo>
                  <a:lnTo>
                    <a:pt x="4891" y="13773"/>
                  </a:lnTo>
                  <a:lnTo>
                    <a:pt x="4818" y="13700"/>
                  </a:lnTo>
                  <a:lnTo>
                    <a:pt x="4648" y="13627"/>
                  </a:lnTo>
                  <a:lnTo>
                    <a:pt x="4551" y="13554"/>
                  </a:lnTo>
                  <a:lnTo>
                    <a:pt x="4405" y="13529"/>
                  </a:lnTo>
                  <a:lnTo>
                    <a:pt x="4575" y="13335"/>
                  </a:lnTo>
                  <a:lnTo>
                    <a:pt x="4745" y="13140"/>
                  </a:lnTo>
                  <a:close/>
                  <a:moveTo>
                    <a:pt x="8200" y="8833"/>
                  </a:moveTo>
                  <a:lnTo>
                    <a:pt x="8371" y="9076"/>
                  </a:lnTo>
                  <a:lnTo>
                    <a:pt x="8663" y="9514"/>
                  </a:lnTo>
                  <a:lnTo>
                    <a:pt x="8979" y="9928"/>
                  </a:lnTo>
                  <a:lnTo>
                    <a:pt x="9587" y="10780"/>
                  </a:lnTo>
                  <a:lnTo>
                    <a:pt x="10171" y="11583"/>
                  </a:lnTo>
                  <a:lnTo>
                    <a:pt x="10731" y="12410"/>
                  </a:lnTo>
                  <a:lnTo>
                    <a:pt x="11291" y="13213"/>
                  </a:lnTo>
                  <a:lnTo>
                    <a:pt x="11850" y="13992"/>
                  </a:lnTo>
                  <a:lnTo>
                    <a:pt x="11729" y="13943"/>
                  </a:lnTo>
                  <a:lnTo>
                    <a:pt x="11072" y="13554"/>
                  </a:lnTo>
                  <a:lnTo>
                    <a:pt x="10415" y="13189"/>
                  </a:lnTo>
                  <a:lnTo>
                    <a:pt x="9831" y="12921"/>
                  </a:lnTo>
                  <a:lnTo>
                    <a:pt x="9539" y="12799"/>
                  </a:lnTo>
                  <a:lnTo>
                    <a:pt x="9222" y="12678"/>
                  </a:lnTo>
                  <a:lnTo>
                    <a:pt x="8760" y="12507"/>
                  </a:lnTo>
                  <a:lnTo>
                    <a:pt x="8517" y="12410"/>
                  </a:lnTo>
                  <a:lnTo>
                    <a:pt x="8273" y="12337"/>
                  </a:lnTo>
                  <a:lnTo>
                    <a:pt x="8273" y="12288"/>
                  </a:lnTo>
                  <a:lnTo>
                    <a:pt x="8322" y="11996"/>
                  </a:lnTo>
                  <a:lnTo>
                    <a:pt x="8346" y="11680"/>
                  </a:lnTo>
                  <a:lnTo>
                    <a:pt x="8346" y="11388"/>
                  </a:lnTo>
                  <a:lnTo>
                    <a:pt x="8322" y="11072"/>
                  </a:lnTo>
                  <a:lnTo>
                    <a:pt x="8273" y="10463"/>
                  </a:lnTo>
                  <a:lnTo>
                    <a:pt x="8225" y="9855"/>
                  </a:lnTo>
                  <a:lnTo>
                    <a:pt x="8200" y="8833"/>
                  </a:lnTo>
                  <a:close/>
                  <a:moveTo>
                    <a:pt x="7324" y="8346"/>
                  </a:moveTo>
                  <a:lnTo>
                    <a:pt x="6935" y="8906"/>
                  </a:lnTo>
                  <a:lnTo>
                    <a:pt x="6570" y="9441"/>
                  </a:lnTo>
                  <a:lnTo>
                    <a:pt x="5962" y="10439"/>
                  </a:lnTo>
                  <a:lnTo>
                    <a:pt x="5354" y="11437"/>
                  </a:lnTo>
                  <a:lnTo>
                    <a:pt x="4818" y="12386"/>
                  </a:lnTo>
                  <a:lnTo>
                    <a:pt x="4502" y="12848"/>
                  </a:lnTo>
                  <a:lnTo>
                    <a:pt x="4356" y="13067"/>
                  </a:lnTo>
                  <a:lnTo>
                    <a:pt x="4161" y="13286"/>
                  </a:lnTo>
                  <a:lnTo>
                    <a:pt x="3967" y="13529"/>
                  </a:lnTo>
                  <a:lnTo>
                    <a:pt x="3796" y="13773"/>
                  </a:lnTo>
                  <a:lnTo>
                    <a:pt x="3650" y="14040"/>
                  </a:lnTo>
                  <a:lnTo>
                    <a:pt x="3504" y="14308"/>
                  </a:lnTo>
                  <a:lnTo>
                    <a:pt x="3577" y="13578"/>
                  </a:lnTo>
                  <a:lnTo>
                    <a:pt x="3699" y="12897"/>
                  </a:lnTo>
                  <a:lnTo>
                    <a:pt x="3821" y="12215"/>
                  </a:lnTo>
                  <a:lnTo>
                    <a:pt x="3967" y="11558"/>
                  </a:lnTo>
                  <a:lnTo>
                    <a:pt x="4113" y="10926"/>
                  </a:lnTo>
                  <a:lnTo>
                    <a:pt x="4234" y="10269"/>
                  </a:lnTo>
                  <a:lnTo>
                    <a:pt x="4332" y="9612"/>
                  </a:lnTo>
                  <a:lnTo>
                    <a:pt x="4307" y="9539"/>
                  </a:lnTo>
                  <a:lnTo>
                    <a:pt x="4453" y="9587"/>
                  </a:lnTo>
                  <a:lnTo>
                    <a:pt x="4624" y="9563"/>
                  </a:lnTo>
                  <a:lnTo>
                    <a:pt x="4818" y="9514"/>
                  </a:lnTo>
                  <a:lnTo>
                    <a:pt x="5013" y="9441"/>
                  </a:lnTo>
                  <a:lnTo>
                    <a:pt x="5354" y="9271"/>
                  </a:lnTo>
                  <a:lnTo>
                    <a:pt x="5646" y="9149"/>
                  </a:lnTo>
                  <a:lnTo>
                    <a:pt x="6497" y="8760"/>
                  </a:lnTo>
                  <a:lnTo>
                    <a:pt x="7324" y="8346"/>
                  </a:lnTo>
                  <a:close/>
                  <a:moveTo>
                    <a:pt x="4234" y="13700"/>
                  </a:moveTo>
                  <a:lnTo>
                    <a:pt x="4307" y="13773"/>
                  </a:lnTo>
                  <a:lnTo>
                    <a:pt x="4380" y="13821"/>
                  </a:lnTo>
                  <a:lnTo>
                    <a:pt x="4551" y="13943"/>
                  </a:lnTo>
                  <a:lnTo>
                    <a:pt x="4697" y="14016"/>
                  </a:lnTo>
                  <a:lnTo>
                    <a:pt x="4307" y="14259"/>
                  </a:lnTo>
                  <a:lnTo>
                    <a:pt x="4161" y="14332"/>
                  </a:lnTo>
                  <a:lnTo>
                    <a:pt x="3991" y="14405"/>
                  </a:lnTo>
                  <a:lnTo>
                    <a:pt x="3650" y="14502"/>
                  </a:lnTo>
                  <a:lnTo>
                    <a:pt x="3748" y="14429"/>
                  </a:lnTo>
                  <a:lnTo>
                    <a:pt x="3821" y="14332"/>
                  </a:lnTo>
                  <a:lnTo>
                    <a:pt x="3967" y="14113"/>
                  </a:lnTo>
                  <a:lnTo>
                    <a:pt x="4113" y="13894"/>
                  </a:lnTo>
                  <a:lnTo>
                    <a:pt x="4234" y="13700"/>
                  </a:lnTo>
                  <a:close/>
                  <a:moveTo>
                    <a:pt x="7835" y="0"/>
                  </a:moveTo>
                  <a:lnTo>
                    <a:pt x="7762" y="25"/>
                  </a:lnTo>
                  <a:lnTo>
                    <a:pt x="7689" y="73"/>
                  </a:lnTo>
                  <a:lnTo>
                    <a:pt x="7641" y="73"/>
                  </a:lnTo>
                  <a:lnTo>
                    <a:pt x="7495" y="146"/>
                  </a:lnTo>
                  <a:lnTo>
                    <a:pt x="7373" y="244"/>
                  </a:lnTo>
                  <a:lnTo>
                    <a:pt x="7276" y="341"/>
                  </a:lnTo>
                  <a:lnTo>
                    <a:pt x="7178" y="463"/>
                  </a:lnTo>
                  <a:lnTo>
                    <a:pt x="6984" y="730"/>
                  </a:lnTo>
                  <a:lnTo>
                    <a:pt x="6838" y="1047"/>
                  </a:lnTo>
                  <a:lnTo>
                    <a:pt x="6716" y="1387"/>
                  </a:lnTo>
                  <a:lnTo>
                    <a:pt x="6619" y="1704"/>
                  </a:lnTo>
                  <a:lnTo>
                    <a:pt x="6449" y="2288"/>
                  </a:lnTo>
                  <a:lnTo>
                    <a:pt x="6230" y="2920"/>
                  </a:lnTo>
                  <a:lnTo>
                    <a:pt x="6108" y="3237"/>
                  </a:lnTo>
                  <a:lnTo>
                    <a:pt x="5962" y="3529"/>
                  </a:lnTo>
                  <a:lnTo>
                    <a:pt x="5767" y="3845"/>
                  </a:lnTo>
                  <a:lnTo>
                    <a:pt x="5548" y="4161"/>
                  </a:lnTo>
                  <a:lnTo>
                    <a:pt x="5378" y="4478"/>
                  </a:lnTo>
                  <a:lnTo>
                    <a:pt x="5281" y="4648"/>
                  </a:lnTo>
                  <a:lnTo>
                    <a:pt x="5208" y="4818"/>
                  </a:lnTo>
                  <a:lnTo>
                    <a:pt x="4891" y="4916"/>
                  </a:lnTo>
                  <a:lnTo>
                    <a:pt x="4575" y="4989"/>
                  </a:lnTo>
                  <a:lnTo>
                    <a:pt x="3918" y="5110"/>
                  </a:lnTo>
                  <a:lnTo>
                    <a:pt x="2580" y="5305"/>
                  </a:lnTo>
                  <a:lnTo>
                    <a:pt x="1801" y="5402"/>
                  </a:lnTo>
                  <a:lnTo>
                    <a:pt x="998" y="5500"/>
                  </a:lnTo>
                  <a:lnTo>
                    <a:pt x="755" y="5524"/>
                  </a:lnTo>
                  <a:lnTo>
                    <a:pt x="511" y="5524"/>
                  </a:lnTo>
                  <a:lnTo>
                    <a:pt x="244" y="5548"/>
                  </a:lnTo>
                  <a:lnTo>
                    <a:pt x="146" y="5597"/>
                  </a:lnTo>
                  <a:lnTo>
                    <a:pt x="49" y="5646"/>
                  </a:lnTo>
                  <a:lnTo>
                    <a:pt x="0" y="5719"/>
                  </a:lnTo>
                  <a:lnTo>
                    <a:pt x="0" y="5792"/>
                  </a:lnTo>
                  <a:lnTo>
                    <a:pt x="0" y="5865"/>
                  </a:lnTo>
                  <a:lnTo>
                    <a:pt x="0" y="5962"/>
                  </a:lnTo>
                  <a:lnTo>
                    <a:pt x="49" y="6035"/>
                  </a:lnTo>
                  <a:lnTo>
                    <a:pt x="146" y="6229"/>
                  </a:lnTo>
                  <a:lnTo>
                    <a:pt x="292" y="6375"/>
                  </a:lnTo>
                  <a:lnTo>
                    <a:pt x="438" y="6497"/>
                  </a:lnTo>
                  <a:lnTo>
                    <a:pt x="682" y="6716"/>
                  </a:lnTo>
                  <a:lnTo>
                    <a:pt x="925" y="6935"/>
                  </a:lnTo>
                  <a:lnTo>
                    <a:pt x="1460" y="7349"/>
                  </a:lnTo>
                  <a:lnTo>
                    <a:pt x="1971" y="7811"/>
                  </a:lnTo>
                  <a:lnTo>
                    <a:pt x="2507" y="8273"/>
                  </a:lnTo>
                  <a:lnTo>
                    <a:pt x="2847" y="8565"/>
                  </a:lnTo>
                  <a:lnTo>
                    <a:pt x="3188" y="8882"/>
                  </a:lnTo>
                  <a:lnTo>
                    <a:pt x="3504" y="9222"/>
                  </a:lnTo>
                  <a:lnTo>
                    <a:pt x="3650" y="9417"/>
                  </a:lnTo>
                  <a:lnTo>
                    <a:pt x="3772" y="9612"/>
                  </a:lnTo>
                  <a:lnTo>
                    <a:pt x="3821" y="9685"/>
                  </a:lnTo>
                  <a:lnTo>
                    <a:pt x="3918" y="9709"/>
                  </a:lnTo>
                  <a:lnTo>
                    <a:pt x="3748" y="10342"/>
                  </a:lnTo>
                  <a:lnTo>
                    <a:pt x="3602" y="10974"/>
                  </a:lnTo>
                  <a:lnTo>
                    <a:pt x="3334" y="12264"/>
                  </a:lnTo>
                  <a:lnTo>
                    <a:pt x="3212" y="12872"/>
                  </a:lnTo>
                  <a:lnTo>
                    <a:pt x="3091" y="13529"/>
                  </a:lnTo>
                  <a:lnTo>
                    <a:pt x="3042" y="13870"/>
                  </a:lnTo>
                  <a:lnTo>
                    <a:pt x="2993" y="14186"/>
                  </a:lnTo>
                  <a:lnTo>
                    <a:pt x="2993" y="14502"/>
                  </a:lnTo>
                  <a:lnTo>
                    <a:pt x="3018" y="14819"/>
                  </a:lnTo>
                  <a:lnTo>
                    <a:pt x="3042" y="14916"/>
                  </a:lnTo>
                  <a:lnTo>
                    <a:pt x="3091" y="14965"/>
                  </a:lnTo>
                  <a:lnTo>
                    <a:pt x="3188" y="15013"/>
                  </a:lnTo>
                  <a:lnTo>
                    <a:pt x="3261" y="15013"/>
                  </a:lnTo>
                  <a:lnTo>
                    <a:pt x="3383" y="15038"/>
                  </a:lnTo>
                  <a:lnTo>
                    <a:pt x="3529" y="15062"/>
                  </a:lnTo>
                  <a:lnTo>
                    <a:pt x="3675" y="15038"/>
                  </a:lnTo>
                  <a:lnTo>
                    <a:pt x="3796" y="15013"/>
                  </a:lnTo>
                  <a:lnTo>
                    <a:pt x="4088" y="14940"/>
                  </a:lnTo>
                  <a:lnTo>
                    <a:pt x="4405" y="14794"/>
                  </a:lnTo>
                  <a:lnTo>
                    <a:pt x="4672" y="14624"/>
                  </a:lnTo>
                  <a:lnTo>
                    <a:pt x="4964" y="14454"/>
                  </a:lnTo>
                  <a:lnTo>
                    <a:pt x="5402" y="14138"/>
                  </a:lnTo>
                  <a:lnTo>
                    <a:pt x="5719" y="13943"/>
                  </a:lnTo>
                  <a:lnTo>
                    <a:pt x="6035" y="13748"/>
                  </a:lnTo>
                  <a:lnTo>
                    <a:pt x="6716" y="13383"/>
                  </a:lnTo>
                  <a:lnTo>
                    <a:pt x="7373" y="13018"/>
                  </a:lnTo>
                  <a:lnTo>
                    <a:pt x="7689" y="12824"/>
                  </a:lnTo>
                  <a:lnTo>
                    <a:pt x="8006" y="12629"/>
                  </a:lnTo>
                  <a:lnTo>
                    <a:pt x="8127" y="12726"/>
                  </a:lnTo>
                  <a:lnTo>
                    <a:pt x="8273" y="12799"/>
                  </a:lnTo>
                  <a:lnTo>
                    <a:pt x="8590" y="12945"/>
                  </a:lnTo>
                  <a:lnTo>
                    <a:pt x="9320" y="13213"/>
                  </a:lnTo>
                  <a:lnTo>
                    <a:pt x="9685" y="13383"/>
                  </a:lnTo>
                  <a:lnTo>
                    <a:pt x="10050" y="13554"/>
                  </a:lnTo>
                  <a:lnTo>
                    <a:pt x="10707" y="13894"/>
                  </a:lnTo>
                  <a:lnTo>
                    <a:pt x="11364" y="14283"/>
                  </a:lnTo>
                  <a:lnTo>
                    <a:pt x="11607" y="14454"/>
                  </a:lnTo>
                  <a:lnTo>
                    <a:pt x="11875" y="14624"/>
                  </a:lnTo>
                  <a:lnTo>
                    <a:pt x="12021" y="14697"/>
                  </a:lnTo>
                  <a:lnTo>
                    <a:pt x="12167" y="14770"/>
                  </a:lnTo>
                  <a:lnTo>
                    <a:pt x="12313" y="14794"/>
                  </a:lnTo>
                  <a:lnTo>
                    <a:pt x="12459" y="14770"/>
                  </a:lnTo>
                  <a:lnTo>
                    <a:pt x="12507" y="14770"/>
                  </a:lnTo>
                  <a:lnTo>
                    <a:pt x="12532" y="14721"/>
                  </a:lnTo>
                  <a:lnTo>
                    <a:pt x="12629" y="14697"/>
                  </a:lnTo>
                  <a:lnTo>
                    <a:pt x="12702" y="14648"/>
                  </a:lnTo>
                  <a:lnTo>
                    <a:pt x="12751" y="14575"/>
                  </a:lnTo>
                  <a:lnTo>
                    <a:pt x="12775" y="14478"/>
                  </a:lnTo>
                  <a:lnTo>
                    <a:pt x="12751" y="14065"/>
                  </a:lnTo>
                  <a:lnTo>
                    <a:pt x="12702" y="13651"/>
                  </a:lnTo>
                  <a:lnTo>
                    <a:pt x="12629" y="13262"/>
                  </a:lnTo>
                  <a:lnTo>
                    <a:pt x="12556" y="12848"/>
                  </a:lnTo>
                  <a:lnTo>
                    <a:pt x="12337" y="12045"/>
                  </a:lnTo>
                  <a:lnTo>
                    <a:pt x="12118" y="11242"/>
                  </a:lnTo>
                  <a:lnTo>
                    <a:pt x="11899" y="10463"/>
                  </a:lnTo>
                  <a:lnTo>
                    <a:pt x="11875" y="10390"/>
                  </a:lnTo>
                  <a:lnTo>
                    <a:pt x="11680" y="9685"/>
                  </a:lnTo>
                  <a:lnTo>
                    <a:pt x="11680" y="9636"/>
                  </a:lnTo>
                  <a:lnTo>
                    <a:pt x="11656" y="9563"/>
                  </a:lnTo>
                  <a:lnTo>
                    <a:pt x="11631" y="9514"/>
                  </a:lnTo>
                  <a:lnTo>
                    <a:pt x="11680" y="9490"/>
                  </a:lnTo>
                  <a:lnTo>
                    <a:pt x="11729" y="9466"/>
                  </a:lnTo>
                  <a:lnTo>
                    <a:pt x="11802" y="9393"/>
                  </a:lnTo>
                  <a:lnTo>
                    <a:pt x="11850" y="9344"/>
                  </a:lnTo>
                  <a:lnTo>
                    <a:pt x="12094" y="9101"/>
                  </a:lnTo>
                  <a:lnTo>
                    <a:pt x="12361" y="8882"/>
                  </a:lnTo>
                  <a:lnTo>
                    <a:pt x="12897" y="8419"/>
                  </a:lnTo>
                  <a:lnTo>
                    <a:pt x="13432" y="8006"/>
                  </a:lnTo>
                  <a:lnTo>
                    <a:pt x="13967" y="7568"/>
                  </a:lnTo>
                  <a:lnTo>
                    <a:pt x="14211" y="7324"/>
                  </a:lnTo>
                  <a:lnTo>
                    <a:pt x="14454" y="7105"/>
                  </a:lnTo>
                  <a:lnTo>
                    <a:pt x="14697" y="6838"/>
                  </a:lnTo>
                  <a:lnTo>
                    <a:pt x="14892" y="6570"/>
                  </a:lnTo>
                  <a:lnTo>
                    <a:pt x="15232" y="6205"/>
                  </a:lnTo>
                  <a:lnTo>
                    <a:pt x="15403" y="5986"/>
                  </a:lnTo>
                  <a:lnTo>
                    <a:pt x="15451" y="5889"/>
                  </a:lnTo>
                  <a:lnTo>
                    <a:pt x="15500" y="5767"/>
                  </a:lnTo>
                  <a:lnTo>
                    <a:pt x="15500" y="5743"/>
                  </a:lnTo>
                  <a:lnTo>
                    <a:pt x="15476" y="5646"/>
                  </a:lnTo>
                  <a:lnTo>
                    <a:pt x="15427" y="5573"/>
                  </a:lnTo>
                  <a:lnTo>
                    <a:pt x="15354" y="5475"/>
                  </a:lnTo>
                  <a:lnTo>
                    <a:pt x="15257" y="5427"/>
                  </a:lnTo>
                  <a:lnTo>
                    <a:pt x="15135" y="5378"/>
                  </a:lnTo>
                  <a:lnTo>
                    <a:pt x="15013" y="5354"/>
                  </a:lnTo>
                  <a:lnTo>
                    <a:pt x="14770" y="5329"/>
                  </a:lnTo>
                  <a:lnTo>
                    <a:pt x="14527" y="5305"/>
                  </a:lnTo>
                  <a:lnTo>
                    <a:pt x="13797" y="5256"/>
                  </a:lnTo>
                  <a:lnTo>
                    <a:pt x="13091" y="5208"/>
                  </a:lnTo>
                  <a:lnTo>
                    <a:pt x="12410" y="5208"/>
                  </a:lnTo>
                  <a:lnTo>
                    <a:pt x="11753" y="5159"/>
                  </a:lnTo>
                  <a:lnTo>
                    <a:pt x="11485" y="5135"/>
                  </a:lnTo>
                  <a:lnTo>
                    <a:pt x="11218" y="5086"/>
                  </a:lnTo>
                  <a:lnTo>
                    <a:pt x="10950" y="5013"/>
                  </a:lnTo>
                  <a:lnTo>
                    <a:pt x="10682" y="4989"/>
                  </a:lnTo>
                  <a:lnTo>
                    <a:pt x="10658" y="4940"/>
                  </a:lnTo>
                  <a:lnTo>
                    <a:pt x="10634" y="4867"/>
                  </a:lnTo>
                  <a:lnTo>
                    <a:pt x="10415" y="4599"/>
                  </a:lnTo>
                  <a:lnTo>
                    <a:pt x="10220" y="4332"/>
                  </a:lnTo>
                  <a:lnTo>
                    <a:pt x="10025" y="4040"/>
                  </a:lnTo>
                  <a:lnTo>
                    <a:pt x="9855" y="3748"/>
                  </a:lnTo>
                  <a:lnTo>
                    <a:pt x="9514" y="3164"/>
                  </a:lnTo>
                  <a:lnTo>
                    <a:pt x="9222" y="2531"/>
                  </a:lnTo>
                  <a:lnTo>
                    <a:pt x="8638" y="1290"/>
                  </a:lnTo>
                  <a:lnTo>
                    <a:pt x="8322" y="682"/>
                  </a:lnTo>
                  <a:lnTo>
                    <a:pt x="7981" y="73"/>
                  </a:lnTo>
                  <a:lnTo>
                    <a:pt x="7908" y="25"/>
                  </a:lnTo>
                  <a:lnTo>
                    <a:pt x="7835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>
                <a:solidFill>
                  <a:srgbClr val="6D9EEB"/>
                </a:solidFill>
              </a:endParaRP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©2017 Chris L Peterson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title"/>
          </p:nvPr>
        </p:nvSpPr>
        <p:spPr>
          <a:xfrm>
            <a:off x="560944" y="200087"/>
            <a:ext cx="4605299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sz="2800" b="0" dirty="0" smtClean="0"/>
              <a:t>Cognitive Biases</a:t>
            </a:r>
            <a:endParaRPr lang="en" sz="2800" b="0" dirty="0"/>
          </a:p>
        </p:txBody>
      </p:sp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560944" y="974956"/>
            <a:ext cx="4605299" cy="3972493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448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" sz="2400" dirty="0" smtClean="0"/>
              <a:t>Confirmation bias</a:t>
            </a:r>
            <a:endParaRPr lang="en" dirty="0"/>
          </a:p>
          <a:p>
            <a:pPr marL="34448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" sz="2400" dirty="0" smtClean="0"/>
              <a:t>Belief bias</a:t>
            </a:r>
          </a:p>
          <a:p>
            <a:pPr marL="34448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" sz="2400" dirty="0" smtClean="0"/>
              <a:t>Backfire effect (denialism)</a:t>
            </a:r>
          </a:p>
          <a:p>
            <a:pPr marL="34448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" sz="2400" dirty="0" smtClean="0"/>
              <a:t>Bandwagon effect</a:t>
            </a:r>
          </a:p>
          <a:p>
            <a:pPr marL="34448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" sz="2400" dirty="0" smtClean="0"/>
              <a:t>Reactance</a:t>
            </a:r>
          </a:p>
          <a:p>
            <a:pPr marL="34448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" sz="2400" dirty="0" smtClean="0"/>
              <a:t>Authority bias</a:t>
            </a:r>
          </a:p>
          <a:p>
            <a:pPr marL="344488" indent="-1730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" sz="2400" dirty="0" smtClean="0"/>
              <a:t>Illusion of truth effect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©2017 Chris L Peterson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959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title"/>
          </p:nvPr>
        </p:nvSpPr>
        <p:spPr>
          <a:xfrm>
            <a:off x="560944" y="200087"/>
            <a:ext cx="4605299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sz="2800" b="0" dirty="0" smtClean="0"/>
              <a:t>Logical Fallacies</a:t>
            </a:r>
            <a:endParaRPr lang="en" sz="2800" b="0" dirty="0"/>
          </a:p>
        </p:txBody>
      </p:sp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560944" y="974956"/>
            <a:ext cx="4605299" cy="3972493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448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2400" dirty="0" smtClean="0"/>
              <a:t>Argument from ignorance</a:t>
            </a:r>
          </a:p>
          <a:p>
            <a:pPr marL="34448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2400" dirty="0" smtClean="0"/>
              <a:t>Slippery slope</a:t>
            </a:r>
          </a:p>
          <a:p>
            <a:pPr marL="34448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2400" dirty="0" smtClean="0"/>
              <a:t>Black-or-white</a:t>
            </a:r>
          </a:p>
          <a:p>
            <a:pPr marL="34448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2400" dirty="0" smtClean="0"/>
              <a:t>False cause</a:t>
            </a:r>
          </a:p>
          <a:p>
            <a:pPr marL="34448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A</a:t>
            </a:r>
            <a:r>
              <a:rPr lang="en" sz="2400" dirty="0" smtClean="0"/>
              <a:t>d hominem</a:t>
            </a:r>
          </a:p>
          <a:p>
            <a:pPr marL="34448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2400" dirty="0" smtClean="0"/>
              <a:t>Appeal to authority</a:t>
            </a:r>
          </a:p>
          <a:p>
            <a:pPr marL="34448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2400" dirty="0" smtClean="0"/>
              <a:t>Shifting the burden of proof</a:t>
            </a:r>
          </a:p>
          <a:p>
            <a:pPr marL="34448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2400" dirty="0" smtClean="0"/>
              <a:t>Cherry picking</a:t>
            </a:r>
          </a:p>
          <a:p>
            <a:pPr marL="344488" indent="-17303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2400" dirty="0" smtClean="0"/>
              <a:t>Tu quoque</a:t>
            </a:r>
            <a:endParaRPr lang="en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©2017 Chris L Peterson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283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51" y="1157185"/>
            <a:ext cx="5652930" cy="3410920"/>
          </a:xfrm>
          <a:prstGeom prst="rect">
            <a:avLst/>
          </a:prstGeom>
        </p:spPr>
      </p:pic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1962023" y="264584"/>
            <a:ext cx="2803756" cy="540814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pPr>
              <a:buNone/>
            </a:pPr>
            <a:r>
              <a:rPr lang="en" sz="3000" dirty="0" smtClean="0"/>
              <a:t>Graphical Data</a:t>
            </a:r>
            <a:endParaRPr lang="en" sz="3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©2017 Chris L Peterson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729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79" y="1082142"/>
            <a:ext cx="4612065" cy="3550217"/>
          </a:xfrm>
          <a:prstGeom prst="rect">
            <a:avLst/>
          </a:prstGeom>
        </p:spPr>
      </p:pic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1962023" y="264584"/>
            <a:ext cx="2803756" cy="540814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pPr>
              <a:buNone/>
            </a:pPr>
            <a:r>
              <a:rPr lang="en" sz="3000" dirty="0" smtClean="0"/>
              <a:t>Graphical Data</a:t>
            </a:r>
            <a:endParaRPr lang="en" sz="3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©2017 Chris L Peterson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086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640" y="880812"/>
            <a:ext cx="3810000" cy="3952875"/>
          </a:xfrm>
          <a:prstGeom prst="rect">
            <a:avLst/>
          </a:prstGeom>
        </p:spPr>
      </p:pic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1962023" y="264584"/>
            <a:ext cx="2803756" cy="540814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pPr>
              <a:buNone/>
            </a:pPr>
            <a:r>
              <a:rPr lang="en" sz="3000" dirty="0" smtClean="0"/>
              <a:t>Graphical Data</a:t>
            </a:r>
            <a:endParaRPr lang="en" sz="3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©2017 Chris L Peterson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47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1962023" y="264584"/>
            <a:ext cx="2803756" cy="540814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pPr>
              <a:buNone/>
            </a:pPr>
            <a:r>
              <a:rPr lang="en" sz="3000" dirty="0" smtClean="0"/>
              <a:t>Graphical Data</a:t>
            </a:r>
            <a:endParaRPr lang="en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634" y="883115"/>
            <a:ext cx="3736533" cy="394827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©2017 Chris L Peterson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072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4692"/>
            <a:ext cx="6858000" cy="31088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4691"/>
            <a:ext cx="6858000" cy="3108809"/>
          </a:xfrm>
          <a:prstGeom prst="rect">
            <a:avLst/>
          </a:prstGeom>
        </p:spPr>
      </p:pic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1962023" y="264583"/>
            <a:ext cx="2803756" cy="1449159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pPr>
              <a:buNone/>
            </a:pPr>
            <a:r>
              <a:rPr lang="en" sz="3000" dirty="0" smtClean="0"/>
              <a:t>Correlation</a:t>
            </a:r>
          </a:p>
          <a:p>
            <a:pPr>
              <a:buNone/>
            </a:pPr>
            <a:r>
              <a:rPr lang="en" sz="3000" dirty="0" smtClean="0"/>
              <a:t>vs.</a:t>
            </a:r>
          </a:p>
          <a:p>
            <a:pPr>
              <a:buNone/>
            </a:pPr>
            <a:r>
              <a:rPr lang="en" sz="3000" dirty="0" smtClean="0"/>
              <a:t>Causation</a:t>
            </a:r>
            <a:endParaRPr lang="en" sz="3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©2017 Chris L Peterson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365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1866276" y="249593"/>
            <a:ext cx="3110458" cy="499915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pPr>
              <a:buNone/>
            </a:pPr>
            <a:r>
              <a:rPr lang="en" sz="3000" dirty="0" smtClean="0"/>
              <a:t>Consider Sources</a:t>
            </a:r>
            <a:endParaRPr lang="en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0" y="801036"/>
            <a:ext cx="5210956" cy="4342464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©2017 Chris L Peterson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116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title"/>
          </p:nvPr>
        </p:nvSpPr>
        <p:spPr>
          <a:xfrm>
            <a:off x="560944" y="78967"/>
            <a:ext cx="4605299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sz="2800" b="0" dirty="0" smtClean="0"/>
              <a:t>Fact Checking</a:t>
            </a:r>
            <a:endParaRPr lang="en" sz="2800" b="0" dirty="0"/>
          </a:p>
        </p:txBody>
      </p:sp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560944" y="853836"/>
            <a:ext cx="5446240" cy="4202614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344488" indent="-173038">
              <a:buFont typeface="Arial" panose="020B0604020202020204" pitchFamily="34" charset="0"/>
              <a:buChar char="•"/>
            </a:pPr>
            <a:r>
              <a:rPr lang="en" sz="2400" dirty="0" smtClean="0"/>
              <a:t>Is the source real and reputable?</a:t>
            </a:r>
          </a:p>
          <a:p>
            <a:pPr marL="344488" indent="-173038">
              <a:buFont typeface="Arial" panose="020B0604020202020204" pitchFamily="34" charset="0"/>
              <a:buChar char="•"/>
            </a:pPr>
            <a:r>
              <a:rPr lang="en" sz="2400" dirty="0" smtClean="0"/>
              <a:t>Read the story!</a:t>
            </a:r>
          </a:p>
          <a:p>
            <a:pPr marL="344488" indent="-173038">
              <a:buFont typeface="Arial" panose="020B0604020202020204" pitchFamily="34" charset="0"/>
              <a:buChar char="•"/>
            </a:pPr>
            <a:r>
              <a:rPr lang="en" sz="2400" dirty="0" smtClean="0"/>
              <a:t>Check out the author</a:t>
            </a:r>
          </a:p>
          <a:p>
            <a:pPr marL="344488" indent="-173038">
              <a:buFont typeface="Arial" panose="020B0604020202020204" pitchFamily="34" charset="0"/>
              <a:buChar char="•"/>
            </a:pPr>
            <a:r>
              <a:rPr lang="en" sz="2400" dirty="0" smtClean="0"/>
              <a:t>Look at quotes; check them</a:t>
            </a:r>
          </a:p>
          <a:p>
            <a:pPr marL="344488" indent="-173038">
              <a:buFont typeface="Arial" panose="020B0604020202020204" pitchFamily="34" charset="0"/>
              <a:buChar char="•"/>
            </a:pPr>
            <a:r>
              <a:rPr lang="en" sz="2400" dirty="0" smtClean="0"/>
              <a:t>Read comments</a:t>
            </a:r>
          </a:p>
          <a:p>
            <a:pPr marL="344488" indent="-173038">
              <a:buFont typeface="Arial" panose="020B0604020202020204" pitchFamily="34" charset="0"/>
              <a:buChar char="•"/>
            </a:pPr>
            <a:r>
              <a:rPr lang="en-US" sz="2400" dirty="0" smtClean="0"/>
              <a:t>Check sources</a:t>
            </a:r>
            <a:endParaRPr lang="en" sz="2400" dirty="0" smtClean="0"/>
          </a:p>
          <a:p>
            <a:pPr marL="344488" indent="-173038">
              <a:buFont typeface="Arial" panose="020B0604020202020204" pitchFamily="34" charset="0"/>
              <a:buChar char="•"/>
            </a:pPr>
            <a:r>
              <a:rPr lang="en" sz="2400" dirty="0" smtClean="0"/>
              <a:t>Look for independent accounts</a:t>
            </a:r>
          </a:p>
          <a:p>
            <a:pPr marL="344488" indent="-173038">
              <a:buFont typeface="Arial" panose="020B0604020202020204" pitchFamily="34" charset="0"/>
              <a:buChar char="•"/>
            </a:pPr>
            <a:r>
              <a:rPr lang="en" sz="2400" dirty="0" smtClean="0"/>
              <a:t>Does the data make sense?</a:t>
            </a:r>
          </a:p>
          <a:p>
            <a:pPr marL="344488" indent="-173038">
              <a:buFont typeface="Arial" panose="020B0604020202020204" pitchFamily="34" charset="0"/>
              <a:buChar char="•"/>
            </a:pPr>
            <a:r>
              <a:rPr lang="en" sz="2400" dirty="0" smtClean="0"/>
              <a:t>Be aware of your biases</a:t>
            </a:r>
          </a:p>
          <a:p>
            <a:pPr marL="344488" indent="-173038">
              <a:buFont typeface="Arial" panose="020B0604020202020204" pitchFamily="34" charset="0"/>
              <a:buChar char="•"/>
            </a:pPr>
            <a:r>
              <a:rPr lang="en" sz="2400" dirty="0" smtClean="0"/>
              <a:t>Use experts: Snopes, FactCheck, PolitiFact, WP Fact Checker, MediaBiasFactCheck</a:t>
            </a:r>
            <a:endParaRPr lang="en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©2017 Chris L Peterson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29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98" y="434340"/>
            <a:ext cx="4884066" cy="42905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©2017 Chris L Peterson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761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Shape 548"/>
          <p:cNvSpPr txBox="1">
            <a:spLocks noGrp="1"/>
          </p:cNvSpPr>
          <p:nvPr>
            <p:ph type="title"/>
          </p:nvPr>
        </p:nvSpPr>
        <p:spPr>
          <a:xfrm>
            <a:off x="560944" y="200087"/>
            <a:ext cx="4605299" cy="643050"/>
          </a:xfrm>
          <a:prstGeom prst="rect">
            <a:avLst/>
          </a:prstGeom>
        </p:spPr>
        <p:txBody>
          <a:bodyPr lIns="68569" tIns="68569" rIns="68569" bIns="68569" anchor="b" anchorCtr="0">
            <a:noAutofit/>
          </a:bodyPr>
          <a:lstStyle/>
          <a:p>
            <a:r>
              <a:rPr lang="en" sz="2800" b="0" dirty="0" smtClean="0"/>
              <a:t>Is Your Ox Being Gored?</a:t>
            </a:r>
            <a:endParaRPr lang="en" sz="2800" b="0" dirty="0"/>
          </a:p>
        </p:txBody>
      </p:sp>
      <p:sp>
        <p:nvSpPr>
          <p:cNvPr id="549" name="Shape 549"/>
          <p:cNvSpPr txBox="1">
            <a:spLocks noGrp="1"/>
          </p:cNvSpPr>
          <p:nvPr>
            <p:ph type="body" idx="1"/>
          </p:nvPr>
        </p:nvSpPr>
        <p:spPr>
          <a:xfrm>
            <a:off x="560944" y="1392795"/>
            <a:ext cx="5052624" cy="3518321"/>
          </a:xfrm>
          <a:prstGeom prst="rect">
            <a:avLst/>
          </a:prstGeom>
        </p:spPr>
        <p:txBody>
          <a:bodyPr lIns="68569" tIns="68569" rIns="68569" bIns="68569" anchor="t" anchorCtr="0">
            <a:no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The Earth isn’t warming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If the Earth is warming, it isn’t caused by humans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Vaccines cause autism, or are otherwise unsafe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Cellphones cause cancer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Living near power lines or cell towers is harmful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Intelligent </a:t>
            </a:r>
            <a:r>
              <a:rPr lang="en-US" sz="1800" dirty="0"/>
              <a:t>design / creation science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Acupuncture / homeopathy / chiropractic / detoxification / naturopathy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Dowsing / witching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Organic foods are healthier than conventional foods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Gluten sensitivity is common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GMOs are unhealthy or harmful</a:t>
            </a:r>
          </a:p>
        </p:txBody>
      </p:sp>
      <p:sp>
        <p:nvSpPr>
          <p:cNvPr id="4" name="Shape 549"/>
          <p:cNvSpPr txBox="1">
            <a:spLocks/>
          </p:cNvSpPr>
          <p:nvPr/>
        </p:nvSpPr>
        <p:spPr>
          <a:xfrm>
            <a:off x="560944" y="905514"/>
            <a:ext cx="2417635" cy="424903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Char char="✘"/>
              <a:defRPr sz="1875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Char char="✗"/>
              <a:defRPr sz="20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20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ct val="100000"/>
              <a:buFont typeface="Dosis"/>
              <a:buNone/>
              <a:defRPr sz="1800" b="0" i="0" u="none" strike="noStrike" cap="none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>
              <a:buNone/>
            </a:pPr>
            <a:r>
              <a:rPr lang="en-US" sz="1800" b="1" u="sng" dirty="0" smtClean="0"/>
              <a:t>Objectively</a:t>
            </a:r>
            <a:r>
              <a:rPr lang="en-US" sz="1800" b="1" dirty="0" smtClean="0"/>
              <a:t> false beliefs: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©2017 Chris L Peterson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879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Shape 587"/>
          <p:cNvSpPr txBox="1">
            <a:spLocks noGrp="1"/>
          </p:cNvSpPr>
          <p:nvPr>
            <p:ph type="title" idx="4294967295"/>
          </p:nvPr>
        </p:nvSpPr>
        <p:spPr>
          <a:xfrm>
            <a:off x="596385" y="4183379"/>
            <a:ext cx="5669280" cy="897256"/>
          </a:xfrm>
          <a:prstGeom prst="rect">
            <a:avLst/>
          </a:prstGeom>
          <a:solidFill>
            <a:srgbClr val="1155CC">
              <a:alpha val="73000"/>
            </a:srgbClr>
          </a:solidFill>
        </p:spPr>
        <p:txBody>
          <a:bodyPr lIns="68569" tIns="68569" rIns="68569" bIns="68569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" sz="2000" b="0" dirty="0" smtClean="0">
                <a:solidFill>
                  <a:srgbClr val="FFFFFF"/>
                </a:solidFill>
              </a:rPr>
              <a:t>Are you willing to honestly evaluate your beliefs?</a:t>
            </a:r>
            <a:br>
              <a:rPr lang="en" sz="2000" b="0" dirty="0" smtClean="0">
                <a:solidFill>
                  <a:srgbClr val="FFFFFF"/>
                </a:solidFill>
              </a:rPr>
            </a:br>
            <a:r>
              <a:rPr lang="en" sz="2000" b="0" dirty="0" smtClean="0">
                <a:solidFill>
                  <a:srgbClr val="FFFFFF"/>
                </a:solidFill>
              </a:rPr>
              <a:t>Are you willing to change your mind?</a:t>
            </a:r>
            <a:endParaRPr lang="en" sz="2000" b="0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" y="0"/>
            <a:ext cx="6858000" cy="418338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©2017 Chris L Peterson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336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240957" y="1106317"/>
            <a:ext cx="6352917" cy="2905382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pPr>
              <a:buNone/>
            </a:pPr>
            <a:r>
              <a:rPr lang="en" sz="3600" dirty="0"/>
              <a:t>Epistemology</a:t>
            </a:r>
          </a:p>
          <a:p>
            <a:pPr>
              <a:buNone/>
            </a:pPr>
            <a:endParaRPr lang="en" dirty="0" smtClean="0"/>
          </a:p>
          <a:p>
            <a:pPr>
              <a:buNone/>
            </a:pPr>
            <a:r>
              <a:rPr lang="en-US" sz="2000" dirty="0" smtClean="0"/>
              <a:t>/</a:t>
            </a:r>
            <a:r>
              <a:rPr lang="en-US" sz="2000" dirty="0" err="1" smtClean="0"/>
              <a:t>ə</a:t>
            </a:r>
            <a:r>
              <a:rPr lang="en-US" sz="2000" dirty="0" err="1"/>
              <a:t>ˌpistəˈmäləjē</a:t>
            </a:r>
            <a:r>
              <a:rPr lang="en-US" sz="2000" dirty="0"/>
              <a:t>/</a:t>
            </a:r>
          </a:p>
          <a:p>
            <a:pPr>
              <a:buNone/>
            </a:pPr>
            <a:r>
              <a:rPr lang="en-US" sz="2000" i="1" dirty="0" smtClean="0"/>
              <a:t>noun  </a:t>
            </a:r>
            <a:r>
              <a:rPr lang="en-US" sz="2000" dirty="0" smtClean="0"/>
              <a:t>PHILOSOPHY</a:t>
            </a:r>
            <a:endParaRPr lang="en-US" sz="2000" dirty="0"/>
          </a:p>
          <a:p>
            <a:pPr>
              <a:spcBef>
                <a:spcPts val="1200"/>
              </a:spcBef>
              <a:buNone/>
            </a:pPr>
            <a:r>
              <a:rPr lang="en-US" sz="2000" dirty="0" smtClean="0"/>
              <a:t>the </a:t>
            </a:r>
            <a:r>
              <a:rPr lang="en-US" sz="2000" dirty="0"/>
              <a:t>theory of knowledge, especially with regard to its methods, validity, and scope. Epistemology is the investigation of what distinguishes justified belief from opinion.</a:t>
            </a:r>
          </a:p>
          <a:p>
            <a:pPr>
              <a:buNone/>
            </a:pPr>
            <a:endParaRPr lang="en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©2017 Chris L Peterson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403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240957" y="877717"/>
            <a:ext cx="6352917" cy="2905382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pPr>
              <a:buNone/>
            </a:pPr>
            <a:r>
              <a:rPr lang="en" sz="3600" dirty="0"/>
              <a:t>Epistemology</a:t>
            </a:r>
          </a:p>
          <a:p>
            <a:pPr>
              <a:buNone/>
            </a:pPr>
            <a:endParaRPr lang="en" dirty="0" smtClean="0"/>
          </a:p>
          <a:p>
            <a:pPr>
              <a:spcBef>
                <a:spcPts val="1200"/>
              </a:spcBef>
              <a:buNone/>
            </a:pPr>
            <a:r>
              <a:rPr lang="en-US" sz="2000" dirty="0"/>
              <a:t>Evidence-based: belief is based on the relative weight of objective evidence</a:t>
            </a:r>
          </a:p>
          <a:p>
            <a:pPr>
              <a:spcBef>
                <a:spcPts val="1200"/>
              </a:spcBef>
              <a:buNone/>
            </a:pPr>
            <a:r>
              <a:rPr lang="en-US" sz="2000" dirty="0"/>
              <a:t>Faith-based: belief is based on indoctrinated ideas, on the acceptance of ideas from trusted parties, on dogma</a:t>
            </a:r>
          </a:p>
          <a:p>
            <a:pPr>
              <a:buNone/>
            </a:pPr>
            <a:endParaRPr lang="en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©2017 Chris L Peterson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860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787232" y="1102125"/>
            <a:ext cx="5238120" cy="3369802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pPr>
              <a:spcAft>
                <a:spcPts val="1800"/>
              </a:spcAft>
              <a:buNone/>
            </a:pPr>
            <a:r>
              <a:rPr lang="en" sz="3600" dirty="0" smtClean="0"/>
              <a:t>You cannot accurately assess news if you can’t think critically.</a:t>
            </a:r>
          </a:p>
          <a:p>
            <a:pPr>
              <a:buNone/>
            </a:pPr>
            <a:r>
              <a:rPr lang="en" sz="3600" dirty="0" smtClean="0"/>
              <a:t>Critical thinking is a learned skill!</a:t>
            </a:r>
            <a:endParaRPr lang="en" sz="3600" dirty="0"/>
          </a:p>
          <a:p>
            <a:pPr>
              <a:buNone/>
            </a:pPr>
            <a:endParaRPr lang="en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©2017 Chris L Peterson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750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931545" y="1107840"/>
            <a:ext cx="5017770" cy="3369802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pPr>
              <a:spcAft>
                <a:spcPts val="1800"/>
              </a:spcAft>
              <a:buNone/>
            </a:pPr>
            <a:r>
              <a:rPr lang="en" sz="3600" dirty="0" smtClean="0"/>
              <a:t>Be skeptical.</a:t>
            </a:r>
          </a:p>
          <a:p>
            <a:pPr>
              <a:buNone/>
            </a:pPr>
            <a:r>
              <a:rPr lang="en" sz="3600" b="0" dirty="0" smtClean="0"/>
              <a:t>Skepticism isn’t </a:t>
            </a:r>
            <a:r>
              <a:rPr lang="en" sz="3600" b="0" i="1" dirty="0" smtClean="0"/>
              <a:t>doubt</a:t>
            </a:r>
            <a:r>
              <a:rPr lang="en" sz="3600" b="0" dirty="0" smtClean="0"/>
              <a:t>, but an </a:t>
            </a:r>
            <a:r>
              <a:rPr lang="en" sz="3600" b="0" i="1" dirty="0" smtClean="0"/>
              <a:t>openess to changing your beliefs</a:t>
            </a:r>
            <a:r>
              <a:rPr lang="en" sz="3600" b="0" dirty="0" smtClean="0"/>
              <a:t>.</a:t>
            </a:r>
            <a:endParaRPr lang="en" sz="3600" b="0" dirty="0"/>
          </a:p>
          <a:p>
            <a:pPr>
              <a:buNone/>
            </a:pPr>
            <a:endParaRPr lang="en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©2017 Chris L Peterson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22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787232" y="1102125"/>
            <a:ext cx="5238120" cy="3369802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pPr>
              <a:spcAft>
                <a:spcPts val="1800"/>
              </a:spcAft>
              <a:buNone/>
            </a:pPr>
            <a:r>
              <a:rPr lang="en" sz="3600" dirty="0" smtClean="0"/>
              <a:t>Weigh objective evidence.</a:t>
            </a:r>
          </a:p>
          <a:p>
            <a:pPr>
              <a:buNone/>
            </a:pPr>
            <a:r>
              <a:rPr lang="en" sz="3600" b="0" dirty="0" smtClean="0"/>
              <a:t>Belief isn’t binary. Better evidence warrants stronger belief.</a:t>
            </a:r>
            <a:endParaRPr lang="en" sz="3600" b="0" dirty="0"/>
          </a:p>
          <a:p>
            <a:pPr>
              <a:buNone/>
            </a:pPr>
            <a:endParaRPr lang="en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©2017 Chris L Peterson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98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787232" y="1102125"/>
            <a:ext cx="5238120" cy="3369802"/>
          </a:xfrm>
          <a:prstGeom prst="rect">
            <a:avLst/>
          </a:prstGeom>
        </p:spPr>
        <p:txBody>
          <a:bodyPr lIns="68569" tIns="68569" rIns="68569" bIns="68569" anchor="ctr" anchorCtr="0">
            <a:noAutofit/>
          </a:bodyPr>
          <a:lstStyle/>
          <a:p>
            <a:pPr>
              <a:spcAft>
                <a:spcPts val="1800"/>
              </a:spcAft>
              <a:buNone/>
            </a:pPr>
            <a:r>
              <a:rPr lang="en" sz="3600" dirty="0" smtClean="0"/>
              <a:t>Respect expert opinion.</a:t>
            </a:r>
          </a:p>
          <a:p>
            <a:pPr>
              <a:buNone/>
            </a:pPr>
            <a:r>
              <a:rPr lang="en" sz="3600" dirty="0" smtClean="0"/>
              <a:t>Respect expert consensus.</a:t>
            </a:r>
            <a:endParaRPr lang="en" sz="3600" dirty="0"/>
          </a:p>
          <a:p>
            <a:pPr>
              <a:buNone/>
            </a:pPr>
            <a:endParaRPr lang="en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©2017 Chris L Peterson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319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fallOve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1034</Words>
  <Application>Microsoft Office PowerPoint</Application>
  <PresentationFormat>Custom</PresentationFormat>
  <Paragraphs>118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Dosis</vt:lpstr>
      <vt:lpstr>Sniglet</vt:lpstr>
      <vt:lpstr>Arial</vt:lpstr>
      <vt:lpstr>Friar template</vt:lpstr>
      <vt:lpstr>Thinking Critically</vt:lpstr>
      <vt:lpstr>Is Your Ox Being Gored?</vt:lpstr>
      <vt:lpstr>Are you willing to honestly evaluate your beliefs? Are you willing to change your mind?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Cognitive Biases</vt:lpstr>
      <vt:lpstr>Logical Fallacies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 Checking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Thinking</dc:title>
  <dc:creator>clp</dc:creator>
  <cp:lastModifiedBy>Chris Peterson</cp:lastModifiedBy>
  <cp:revision>36</cp:revision>
  <dcterms:modified xsi:type="dcterms:W3CDTF">2017-05-02T18:54:17Z</dcterms:modified>
</cp:coreProperties>
</file>